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2.xml" ContentType="application/vnd.openxmlformats-officedocument.theme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theme/theme3.xml" ContentType="application/vnd.openxmlformats-officedocument.theme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theme/theme4.xml" ContentType="application/vnd.openxmlformats-officedocument.theme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  <p:sldMasterId id="2147483810" r:id="rId2"/>
    <p:sldMasterId id="2147483690" r:id="rId3"/>
    <p:sldMasterId id="2147483750" r:id="rId4"/>
    <p:sldMasterId id="2147483780" r:id="rId5"/>
  </p:sldMasterIdLst>
  <p:notesMasterIdLst>
    <p:notesMasterId r:id="rId24"/>
  </p:notesMasterIdLst>
  <p:sldIdLst>
    <p:sldId id="258" r:id="rId6"/>
    <p:sldId id="259" r:id="rId7"/>
    <p:sldId id="261" r:id="rId8"/>
    <p:sldId id="280" r:id="rId9"/>
    <p:sldId id="272" r:id="rId10"/>
    <p:sldId id="270" r:id="rId11"/>
    <p:sldId id="287" r:id="rId12"/>
    <p:sldId id="288" r:id="rId13"/>
    <p:sldId id="273" r:id="rId14"/>
    <p:sldId id="275" r:id="rId15"/>
    <p:sldId id="292" r:id="rId16"/>
    <p:sldId id="291" r:id="rId17"/>
    <p:sldId id="298" r:id="rId18"/>
    <p:sldId id="278" r:id="rId19"/>
    <p:sldId id="283" r:id="rId20"/>
    <p:sldId id="269" r:id="rId21"/>
    <p:sldId id="268" r:id="rId22"/>
    <p:sldId id="285" r:id="rId23"/>
  </p:sldIdLst>
  <p:sldSz cx="12192000" cy="6858000"/>
  <p:notesSz cx="6858000" cy="9144000"/>
  <p:embeddedFontLst>
    <p:embeddedFont>
      <p:font typeface="넥슨Lv1고딕 Low OTF Bold" panose="020B0600000101010101" charset="-127"/>
      <p:bold r:id="rId25"/>
    </p:embeddedFont>
    <p:embeddedFont>
      <p:font typeface="맑은 고딕" panose="020B0503020000020004" pitchFamily="50" charset="-127"/>
      <p:regular r:id="rId26"/>
      <p:bold r:id="rId27"/>
    </p:embeddedFont>
    <p:embeddedFont>
      <p:font typeface="넥슨Lv1고딕 OTF" panose="020B0600000101010101" charset="-127"/>
      <p:regular r:id="rId28"/>
    </p:embeddedFont>
    <p:embeddedFont>
      <p:font typeface="넥슨Lv1고딕 OTF Bold" panose="020B0600000101010101" charset="-127"/>
      <p:bold r:id="rId2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EFFD"/>
    <a:srgbClr val="7EABEB"/>
    <a:srgbClr val="8FD0C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7292A2E-F333-43FB-9621-5CBBE7FDCDCB}" styleName="밝은 스타일 2 - 강조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2833802-FEF1-4C79-8D5D-14CF1EAF98D9}" styleName="밝은 스타일 2 - 강조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00" autoAdjust="0"/>
    <p:restoredTop sz="64714" autoAdjust="0"/>
  </p:normalViewPr>
  <p:slideViewPr>
    <p:cSldViewPr snapToGrid="0">
      <p:cViewPr>
        <p:scale>
          <a:sx n="75" d="100"/>
          <a:sy n="75" d="100"/>
        </p:scale>
        <p:origin x="1662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font" Target="fonts/font2.fntdata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font" Target="fonts/font1.fntdata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notesMaster" Target="notesMasters/notesMaster1.xml"/><Relationship Id="rId32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font" Target="fonts/font4.fntdata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font" Target="fonts/font3.fntdata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973D82-A696-4D6A-9759-B33FC352B665}" type="datetimeFigureOut">
              <a:rPr lang="ko-KR" altLang="en-US" smtClean="0"/>
              <a:t>2021-10-30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216815-AD4F-4801-985F-5A88C004B9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27191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215484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gd960996673_0_8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4" name="Google Shape;864;gd960996673_0_8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28826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gd960996673_0_8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4" name="Google Shape;864;gd960996673_0_8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mtClean="0"/>
              <a:t>취약점 진단이 뭔데</a:t>
            </a:r>
            <a:r>
              <a:rPr lang="en-US" altLang="ko-KR" smtClean="0"/>
              <a:t>? </a:t>
            </a:r>
            <a:r>
              <a:rPr lang="ko-KR" altLang="en-US" smtClean="0"/>
              <a:t>왜 하는거며 어떻게 하고 결과적으로 뭐가 나오는데</a:t>
            </a:r>
            <a:r>
              <a:rPr lang="en-US" altLang="ko-KR" smtClean="0"/>
              <a:t>? -&gt;</a:t>
            </a:r>
            <a:r>
              <a:rPr lang="en-US" altLang="ko-KR" baseline="0" smtClean="0"/>
              <a:t> </a:t>
            </a:r>
            <a:r>
              <a:rPr lang="ko-KR" altLang="en-US" baseline="0" smtClean="0"/>
              <a:t>설명 필요</a:t>
            </a:r>
            <a:r>
              <a:rPr lang="en-US" altLang="ko-KR" baseline="0" smtClean="0"/>
              <a:t>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aseline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aseline="0" smtClean="0"/>
              <a:t>모의해킹</a:t>
            </a:r>
            <a:r>
              <a:rPr lang="en-US" altLang="ko-KR" baseline="0" smtClean="0"/>
              <a:t>, </a:t>
            </a:r>
            <a:r>
              <a:rPr lang="ko-KR" altLang="en-US" baseline="0" smtClean="0"/>
              <a:t>취약점 진단 도구를 이 페이지에서 설명하고 넘어갈까</a:t>
            </a:r>
            <a:r>
              <a:rPr lang="en-US" altLang="ko-KR" baseline="0" smtClean="0"/>
              <a:t>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aseline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aseline="0" smtClean="0"/>
              <a:t>OWASP ZAP {</a:t>
            </a:r>
            <a:r>
              <a:rPr lang="ko-KR" altLang="en-US" baseline="0" smtClean="0"/>
              <a:t>네트워크</a:t>
            </a:r>
            <a:r>
              <a:rPr lang="en-US" altLang="ko-KR" baseline="0" smtClean="0"/>
              <a:t>, dapp</a:t>
            </a:r>
            <a:r>
              <a:rPr lang="en-US" baseline="0" smtClean="0"/>
              <a:t>}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aseline="0" smtClean="0"/>
              <a:t>nikto, burp suite, nmap </a:t>
            </a:r>
            <a:r>
              <a:rPr lang="ko-KR" altLang="en-US" baseline="0" smtClean="0"/>
              <a:t>이미지 및 설명</a:t>
            </a:r>
            <a:endParaRPr lang="en-US" altLang="ko-KR" baseline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132785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gd960996673_0_8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4" name="Google Shape;864;gd960996673_0_8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mtClean="0"/>
              <a:t>취약점 진단이 뭔데</a:t>
            </a:r>
            <a:r>
              <a:rPr lang="en-US" altLang="ko-KR" smtClean="0"/>
              <a:t>? </a:t>
            </a:r>
            <a:r>
              <a:rPr lang="ko-KR" altLang="en-US" smtClean="0"/>
              <a:t>왜 하는거며 어떻게 하고 결과적으로 뭐가 나오는데</a:t>
            </a:r>
            <a:r>
              <a:rPr lang="en-US" altLang="ko-KR" smtClean="0"/>
              <a:t>? -&gt;</a:t>
            </a:r>
            <a:r>
              <a:rPr lang="en-US" altLang="ko-KR" baseline="0" smtClean="0"/>
              <a:t> </a:t>
            </a:r>
            <a:r>
              <a:rPr lang="ko-KR" altLang="en-US" baseline="0" smtClean="0"/>
              <a:t>설명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4329723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gd960996673_0_8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4" name="Google Shape;864;gd960996673_0_8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mtClean="0"/>
              <a:t>대응방안 </a:t>
            </a:r>
            <a:r>
              <a:rPr lang="en-US" altLang="ko-KR" smtClean="0"/>
              <a:t>: [KISA]</a:t>
            </a:r>
            <a:r>
              <a:rPr lang="ko-KR" altLang="en-US" smtClean="0"/>
              <a:t>클라우드서비스 보안인증제도</a:t>
            </a:r>
            <a:r>
              <a:rPr lang="en-US" altLang="ko-KR" smtClean="0"/>
              <a:t>(IaaS) </a:t>
            </a:r>
            <a:r>
              <a:rPr lang="ko-KR" altLang="en-US" smtClean="0"/>
              <a:t>평가 기준 해설서 </a:t>
            </a:r>
            <a:r>
              <a:rPr lang="en-US" altLang="ko-KR" smtClean="0"/>
              <a:t>&lt;- </a:t>
            </a:r>
            <a:r>
              <a:rPr lang="ko-KR" altLang="en-US" smtClean="0"/>
              <a:t>명세서 작성</a:t>
            </a:r>
            <a:r>
              <a:rPr lang="en-US" altLang="ko-KR" smtClean="0"/>
              <a:t>, </a:t>
            </a:r>
            <a:r>
              <a:rPr lang="ko-KR" altLang="en-US" smtClean="0"/>
              <a:t>모의해킹 후 미흡한 부분에 대한 대응방안 해설서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7534571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d960996673_0_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d960996673_0_2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72458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6" name="Google Shape;1666;gdc6316f5a0_0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7" name="Google Shape;1667;gdc6316f5a0_0_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mtClean="0"/>
              <a:t>취약점 분석 보고서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mtClean="0"/>
              <a:t>보안 점검 리스트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mtClean="0"/>
              <a:t>클라우드 아키텍처</a:t>
            </a:r>
            <a:r>
              <a:rPr lang="en-US" altLang="ko-KR" smtClean="0"/>
              <a:t>,</a:t>
            </a:r>
            <a:r>
              <a:rPr lang="ko-KR" altLang="en-US" smtClean="0"/>
              <a:t> 구성 매뉴얼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206315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gd960996673_0_8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4" name="Google Shape;864;gd960996673_0_8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259289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8" name="Google Shape;2228;gdcc031ca31_0_6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9" name="Google Shape;2229;gdcc031ca31_0_6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470063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8" name="Google Shape;2228;gdcc031ca31_0_6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9" name="Google Shape;2229;gdcc031ca31_0_6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751217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d960996673_0_5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d960996673_0_5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05120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d960996673_0_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d960996673_0_2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76536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6" name="Google Shape;1666;gdc6316f5a0_0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7" name="Google Shape;1667;gdc6316f5a0_0_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mtClean="0"/>
              <a:t>3</a:t>
            </a:r>
            <a:r>
              <a:rPr lang="ko-KR" altLang="en-US" smtClean="0"/>
              <a:t>개월간 클라우드 보안에 대해 학습한 내용을 십분 활용하고자 </a:t>
            </a:r>
            <a:br>
              <a:rPr lang="ko-KR" altLang="en-US" smtClean="0"/>
            </a:br>
            <a:r>
              <a:rPr lang="ko-KR" altLang="en-US" smtClean="0"/>
              <a:t>가장 민감한 정보에 대한 보안을 생각해보니 의료데이터가 생각났다</a:t>
            </a:r>
            <a:r>
              <a:rPr lang="en-US" altLang="ko-KR" smtClean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mtClean="0"/>
              <a:t>따라서 의료데이터를 취급하는 서비스를 클라우드로 구축하고 </a:t>
            </a:r>
            <a:br>
              <a:rPr lang="ko-KR" altLang="en-US" smtClean="0"/>
            </a:br>
            <a:r>
              <a:rPr lang="en-US" altLang="ko-KR" smtClean="0"/>
              <a:t>Guard Duty, WAF</a:t>
            </a:r>
            <a:r>
              <a:rPr lang="ko-KR" altLang="en-US" smtClean="0"/>
              <a:t>등 보안대책을 강구</a:t>
            </a:r>
            <a:r>
              <a:rPr lang="en-US" altLang="ko-KR" smtClean="0"/>
              <a:t>, </a:t>
            </a:r>
            <a:r>
              <a:rPr lang="ko-KR" altLang="en-US" smtClean="0"/>
              <a:t>취약점 분석</a:t>
            </a:r>
            <a:r>
              <a:rPr lang="en-US" altLang="ko-KR" smtClean="0"/>
              <a:t>, </a:t>
            </a:r>
            <a:r>
              <a:rPr lang="ko-KR" altLang="en-US" smtClean="0"/>
              <a:t>보고서를 작성해보고자 하였는데</a:t>
            </a:r>
            <a:r>
              <a:rPr lang="en-US" altLang="ko-KR" smtClean="0"/>
              <a:t>, </a:t>
            </a:r>
            <a:r>
              <a:rPr lang="ko-KR" altLang="en-US" smtClean="0"/>
              <a:t>그 중 메디블록을 선정하였다</a:t>
            </a:r>
            <a:r>
              <a:rPr lang="en-US" altLang="ko-KR" smtClean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mtClean="0"/>
              <a:t>왜냐하면 메디블록에서 의료데이터를 블록체인으로 저장하는 방식이 </a:t>
            </a:r>
            <a:br>
              <a:rPr lang="ko-KR" altLang="en-US" smtClean="0"/>
            </a:br>
            <a:r>
              <a:rPr lang="ko-KR" altLang="en-US" smtClean="0"/>
              <a:t>정부 추진 </a:t>
            </a:r>
            <a:r>
              <a:rPr lang="en-US" altLang="ko-KR" smtClean="0"/>
              <a:t>10</a:t>
            </a:r>
            <a:r>
              <a:rPr lang="ko-KR" altLang="en-US" smtClean="0"/>
              <a:t>대과제에 포함되고</a:t>
            </a:r>
            <a:r>
              <a:rPr lang="en-US" altLang="ko-KR" smtClean="0"/>
              <a:t>, </a:t>
            </a:r>
            <a:r>
              <a:rPr lang="ko-KR" altLang="en-US" smtClean="0"/>
              <a:t>기업 투자 트렌드에도 부합하기 때문이다</a:t>
            </a:r>
            <a:r>
              <a:rPr lang="en-US" altLang="ko-KR" smtClean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mtClean="0"/>
              <a:t>결론적으로 의료데이터를 취급하는 클라우드 아키텍쳐를 의료법</a:t>
            </a:r>
            <a:r>
              <a:rPr lang="en-US" altLang="ko-KR" smtClean="0"/>
              <a:t>, EQST, infosec guide, KISA</a:t>
            </a:r>
            <a:r>
              <a:rPr lang="ko-KR" altLang="en-US" smtClean="0"/>
              <a:t>에 따라 설계하고</a:t>
            </a:r>
            <a:r>
              <a:rPr lang="en-US" altLang="ko-KR" smtClean="0"/>
              <a:t>, </a:t>
            </a:r>
            <a:br>
              <a:rPr lang="en-US" altLang="ko-KR" smtClean="0"/>
            </a:br>
            <a:r>
              <a:rPr lang="ko-KR" altLang="en-US" smtClean="0"/>
              <a:t>아키텍처에 블록체인이 포함된 경우 보안 측면에서 고려해야 할 사항들을 알아보고자 한다</a:t>
            </a:r>
            <a:r>
              <a:rPr lang="en-US" altLang="ko-KR" smtClean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495288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d960996673_0_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d960996673_0_2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78323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7" name="Google Shape;1707;gdc6316f5a0_0_14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8" name="Google Shape;1708;gdc6316f5a0_0_14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64467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7" name="Google Shape;1707;gdc6316f5a0_0_14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8" name="Google Shape;1708;gdc6316f5a0_0_14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mtClean="0"/>
              <a:t>aws native </a:t>
            </a:r>
            <a:r>
              <a:rPr lang="ko-KR" altLang="en-US" smtClean="0"/>
              <a:t>자료 </a:t>
            </a:r>
            <a:r>
              <a:rPr lang="en-US" altLang="ko-KR" smtClean="0"/>
              <a:t>… </a:t>
            </a:r>
            <a:r>
              <a:rPr lang="ko-KR" altLang="en-US" smtClean="0"/>
              <a:t>진수형이 올려주신 캡처본 보고</a:t>
            </a:r>
            <a:endParaRPr lang="en-US" altLang="ko-KR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mtClean="0"/>
              <a:t>의료데이터를 다루기 때문에 </a:t>
            </a:r>
            <a:r>
              <a:rPr lang="en-US" altLang="ko-KR" smtClean="0"/>
              <a:t>1</a:t>
            </a:r>
            <a:r>
              <a:rPr lang="ko-KR" altLang="en-US" smtClean="0"/>
              <a:t>원칙으로 국가법령을 지켜야 함</a:t>
            </a:r>
            <a:endParaRPr lang="en-US" altLang="ko-KR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mtClean="0"/>
              <a:t>가리온 페이지 캡처</a:t>
            </a:r>
            <a:endParaRPr lang="en-US" altLang="ko-KR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mtClean="0"/>
              <a:t>https://m.blog.naver.com/PostView.naver?isHttpsRedirect=true&amp;blogId=garionit&amp;logNo=221497932634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2243945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7" name="Google Shape;1707;gdc6316f5a0_0_14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8" name="Google Shape;1708;gdc6316f5a0_0_14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mtClean="0"/>
              <a:t>가로로 정렬 </a:t>
            </a:r>
            <a:r>
              <a:rPr lang="en-US" altLang="ko-KR" smtClean="0"/>
              <a:t>&amp; </a:t>
            </a:r>
            <a:r>
              <a:rPr lang="ko-KR" altLang="en-US" smtClean="0"/>
              <a:t>간단한 코멘트</a:t>
            </a:r>
            <a:endParaRPr lang="en-US" altLang="ko-KR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mtClean="0"/>
              <a:t>부록</a:t>
            </a:r>
            <a:r>
              <a:rPr lang="en-US" altLang="ko-KR" smtClean="0"/>
              <a:t>_</a:t>
            </a:r>
            <a:r>
              <a:rPr lang="ko-KR" altLang="en-US" smtClean="0"/>
              <a:t>정보보호</a:t>
            </a:r>
            <a:r>
              <a:rPr lang="en-US" altLang="ko-KR" smtClean="0"/>
              <a:t>_</a:t>
            </a:r>
            <a:r>
              <a:rPr lang="ko-KR" altLang="en-US" smtClean="0"/>
              <a:t>정책</a:t>
            </a:r>
            <a:r>
              <a:rPr lang="en-US" altLang="ko-KR" smtClean="0"/>
              <a:t>_</a:t>
            </a:r>
            <a:r>
              <a:rPr lang="ko-KR" altLang="en-US" smtClean="0"/>
              <a:t>문서</a:t>
            </a:r>
            <a:r>
              <a:rPr lang="en-US" altLang="ko-KR" smtClean="0"/>
              <a:t>_</a:t>
            </a:r>
            <a:r>
              <a:rPr lang="ko-KR" altLang="en-US" smtClean="0"/>
              <a:t>및</a:t>
            </a:r>
            <a:r>
              <a:rPr lang="en-US" altLang="ko-KR" smtClean="0"/>
              <a:t>_</a:t>
            </a:r>
            <a:r>
              <a:rPr lang="ko-KR" altLang="en-US" smtClean="0"/>
              <a:t>지침서</a:t>
            </a:r>
            <a:r>
              <a:rPr lang="en-US" altLang="ko-KR" smtClean="0"/>
              <a:t>(IaaS)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mtClean="0"/>
              <a:t>V </a:t>
            </a:r>
            <a:r>
              <a:rPr lang="ko-KR" altLang="en-US" smtClean="0"/>
              <a:t>개발보안</a:t>
            </a:r>
            <a:r>
              <a:rPr lang="en-US" altLang="ko-KR" smtClean="0"/>
              <a:t>-</a:t>
            </a:r>
            <a:r>
              <a:rPr lang="ko-KR" altLang="en-US" smtClean="0"/>
              <a:t>보안 아키텍처 정의 방안</a:t>
            </a:r>
            <a:r>
              <a:rPr lang="en-US" altLang="ko-KR" smtClean="0"/>
              <a:t>(infosec cunsulting)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mtClean="0"/>
              <a:t>V 2021 </a:t>
            </a:r>
            <a:r>
              <a:rPr lang="ko-KR" altLang="en-US" smtClean="0"/>
              <a:t>클라우드 보안 가이드</a:t>
            </a:r>
            <a:r>
              <a:rPr lang="en-US" altLang="ko-KR" smtClean="0"/>
              <a:t>(infosec)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mtClean="0"/>
              <a:t>V </a:t>
            </a:r>
            <a:r>
              <a:rPr lang="ko-KR" altLang="en-US" smtClean="0"/>
              <a:t>블록체인 암호기술 가이드라인 </a:t>
            </a:r>
            <a:r>
              <a:rPr lang="en-US" altLang="ko-KR" smtClean="0"/>
              <a:t>&amp; ESQT insight - </a:t>
            </a:r>
            <a:r>
              <a:rPr lang="ko-KR" altLang="en-US" smtClean="0"/>
              <a:t>블록체인 기술과 보안 위협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7950050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d960996673_0_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d960996673_0_2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0372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2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5.xml"/><Relationship Id="rId4" Type="http://schemas.openxmlformats.org/officeDocument/2006/relationships/hyperlink" Target="http://bit.ly/2TtBDfr" TargetMode="Externa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3.xml"/><Relationship Id="rId4" Type="http://schemas.openxmlformats.org/officeDocument/2006/relationships/hyperlink" Target="http://bit.ly/2TtBDfr" TargetMode="Externa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4.xml"/><Relationship Id="rId4" Type="http://schemas.openxmlformats.org/officeDocument/2006/relationships/hyperlink" Target="http://bit.ly/2TtBDfr" TargetMode="Externa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952400" y="1268400"/>
            <a:ext cx="5771600" cy="319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6533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952400" y="4831367"/>
            <a:ext cx="3574400" cy="96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455151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1"/>
          <p:cNvSpPr txBox="1">
            <a:spLocks noGrp="1"/>
          </p:cNvSpPr>
          <p:nvPr>
            <p:ph type="title" hasCustomPrompt="1"/>
          </p:nvPr>
        </p:nvSpPr>
        <p:spPr>
          <a:xfrm>
            <a:off x="2182000" y="2796467"/>
            <a:ext cx="8285200" cy="150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9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2pPr>
            <a:lvl3pPr lvl="2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3pPr>
            <a:lvl4pPr lvl="3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4pPr>
            <a:lvl5pPr lvl="4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5pPr>
            <a:lvl6pPr lvl="5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6pPr>
            <a:lvl7pPr lvl="6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7pPr>
            <a:lvl8pPr lvl="7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8pPr>
            <a:lvl9pPr lvl="8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9pPr>
          </a:lstStyle>
          <a:p>
            <a:r>
              <a:t>xx%</a:t>
            </a:r>
          </a:p>
        </p:txBody>
      </p:sp>
      <p:sp>
        <p:nvSpPr>
          <p:cNvPr id="72" name="Google Shape;72;p11"/>
          <p:cNvSpPr txBox="1">
            <a:spLocks noGrp="1"/>
          </p:cNvSpPr>
          <p:nvPr>
            <p:ph type="subTitle" idx="1"/>
          </p:nvPr>
        </p:nvSpPr>
        <p:spPr>
          <a:xfrm>
            <a:off x="2844800" y="4414233"/>
            <a:ext cx="6959600" cy="5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78114189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>
            <a:spLocks noGrp="1"/>
          </p:cNvSpPr>
          <p:nvPr>
            <p:ph type="title"/>
          </p:nvPr>
        </p:nvSpPr>
        <p:spPr>
          <a:xfrm>
            <a:off x="952400" y="732800"/>
            <a:ext cx="10287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40" name="Google Shape;40;p6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41" name="Google Shape;41;p6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42" name="Google Shape;42;p6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43" name="Google Shape;43;p6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4" name="Google Shape;44;p6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5" name="Google Shape;45;p6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71437221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>
            <a:spLocks noGrp="1"/>
          </p:cNvSpPr>
          <p:nvPr>
            <p:ph type="subTitle" idx="1"/>
          </p:nvPr>
        </p:nvSpPr>
        <p:spPr>
          <a:xfrm>
            <a:off x="952400" y="2409167"/>
            <a:ext cx="5052000" cy="359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lphaLcPeriod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romanLcPeriod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lphaLcPeriod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romanLcPeriod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lphaLcPeriod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romanLcPeriod"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title"/>
          </p:nvPr>
        </p:nvSpPr>
        <p:spPr>
          <a:xfrm>
            <a:off x="952400" y="1425133"/>
            <a:ext cx="40028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38804399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>
            <a:spLocks noGrp="1"/>
          </p:cNvSpPr>
          <p:nvPr>
            <p:ph type="title"/>
          </p:nvPr>
        </p:nvSpPr>
        <p:spPr>
          <a:xfrm>
            <a:off x="3095300" y="2693517"/>
            <a:ext cx="5388000" cy="239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66019399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9"/>
          <p:cNvSpPr txBox="1">
            <a:spLocks noGrp="1"/>
          </p:cNvSpPr>
          <p:nvPr>
            <p:ph type="title"/>
          </p:nvPr>
        </p:nvSpPr>
        <p:spPr>
          <a:xfrm>
            <a:off x="5586400" y="1864684"/>
            <a:ext cx="5653200" cy="113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4667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subTitle" idx="1"/>
          </p:nvPr>
        </p:nvSpPr>
        <p:spPr>
          <a:xfrm>
            <a:off x="6688300" y="3157700"/>
            <a:ext cx="4563200" cy="198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grpSp>
        <p:nvGrpSpPr>
          <p:cNvPr id="54" name="Google Shape;54;p9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55" name="Google Shape;55;p9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56" name="Google Shape;56;p9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57" name="Google Shape;57;p9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" name="Google Shape;58;p9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" name="Google Shape;59;p9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60" name="Google Shape;60;p9"/>
          <p:cNvGrpSpPr/>
          <p:nvPr/>
        </p:nvGrpSpPr>
        <p:grpSpPr>
          <a:xfrm>
            <a:off x="88867" y="273000"/>
            <a:ext cx="12103171" cy="6585200"/>
            <a:chOff x="104750" y="204750"/>
            <a:chExt cx="9077378" cy="4938900"/>
          </a:xfrm>
        </p:grpSpPr>
        <p:grpSp>
          <p:nvGrpSpPr>
            <p:cNvPr id="61" name="Google Shape;61;p9"/>
            <p:cNvGrpSpPr/>
            <p:nvPr/>
          </p:nvGrpSpPr>
          <p:grpSpPr>
            <a:xfrm>
              <a:off x="104750" y="206700"/>
              <a:ext cx="9077378" cy="342900"/>
              <a:chOff x="-25" y="0"/>
              <a:chExt cx="9182983" cy="342900"/>
            </a:xfrm>
          </p:grpSpPr>
          <p:sp>
            <p:nvSpPr>
              <p:cNvPr id="62" name="Google Shape;62;p9"/>
              <p:cNvSpPr/>
              <p:nvPr/>
            </p:nvSpPr>
            <p:spPr>
              <a:xfrm>
                <a:off x="-25" y="0"/>
                <a:ext cx="9182983" cy="342900"/>
              </a:xfrm>
              <a:custGeom>
                <a:avLst/>
                <a:gdLst/>
                <a:ahLst/>
                <a:cxnLst/>
                <a:rect l="l" t="t" r="r" b="b"/>
                <a:pathLst>
                  <a:path w="43778" h="1407" extrusionOk="0">
                    <a:moveTo>
                      <a:pt x="0" y="0"/>
                    </a:moveTo>
                    <a:lnTo>
                      <a:pt x="0" y="1406"/>
                    </a:lnTo>
                    <a:lnTo>
                      <a:pt x="43777" y="1406"/>
                    </a:lnTo>
                    <a:lnTo>
                      <a:pt x="4377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grpSp>
            <p:nvGrpSpPr>
              <p:cNvPr id="63" name="Google Shape;63;p9"/>
              <p:cNvGrpSpPr/>
              <p:nvPr/>
            </p:nvGrpSpPr>
            <p:grpSpPr>
              <a:xfrm>
                <a:off x="215975" y="111150"/>
                <a:ext cx="642950" cy="120600"/>
                <a:chOff x="215975" y="152625"/>
                <a:chExt cx="642950" cy="120600"/>
              </a:xfrm>
            </p:grpSpPr>
            <p:sp>
              <p:nvSpPr>
                <p:cNvPr id="64" name="Google Shape;64;p9"/>
                <p:cNvSpPr/>
                <p:nvPr/>
              </p:nvSpPr>
              <p:spPr>
                <a:xfrm>
                  <a:off x="21597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5" name="Google Shape;65;p9"/>
                <p:cNvSpPr/>
                <p:nvPr/>
              </p:nvSpPr>
              <p:spPr>
                <a:xfrm>
                  <a:off x="477150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6" name="Google Shape;66;p9"/>
                <p:cNvSpPr/>
                <p:nvPr/>
              </p:nvSpPr>
              <p:spPr>
                <a:xfrm>
                  <a:off x="73832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</p:grpSp>
        <p:cxnSp>
          <p:nvCxnSpPr>
            <p:cNvPr id="67" name="Google Shape;67;p9"/>
            <p:cNvCxnSpPr/>
            <p:nvPr/>
          </p:nvCxnSpPr>
          <p:spPr>
            <a:xfrm>
              <a:off x="104775" y="204750"/>
              <a:ext cx="0" cy="49389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3084345933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0"/>
          <p:cNvSpPr txBox="1">
            <a:spLocks noGrp="1"/>
          </p:cNvSpPr>
          <p:nvPr>
            <p:ph type="title"/>
          </p:nvPr>
        </p:nvSpPr>
        <p:spPr>
          <a:xfrm>
            <a:off x="5518967" y="4194151"/>
            <a:ext cx="5721200" cy="156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2800"/>
              <a:buNone/>
              <a:defRPr sz="4133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54086949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1"/>
          <p:cNvSpPr txBox="1">
            <a:spLocks noGrp="1"/>
          </p:cNvSpPr>
          <p:nvPr>
            <p:ph type="title" hasCustomPrompt="1"/>
          </p:nvPr>
        </p:nvSpPr>
        <p:spPr>
          <a:xfrm>
            <a:off x="2182000" y="2796467"/>
            <a:ext cx="8285200" cy="150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9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2pPr>
            <a:lvl3pPr lvl="2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3pPr>
            <a:lvl4pPr lvl="3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4pPr>
            <a:lvl5pPr lvl="4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5pPr>
            <a:lvl6pPr lvl="5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6pPr>
            <a:lvl7pPr lvl="6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7pPr>
            <a:lvl8pPr lvl="7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8pPr>
            <a:lvl9pPr lvl="8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9pPr>
          </a:lstStyle>
          <a:p>
            <a:r>
              <a:t>xx%</a:t>
            </a:r>
          </a:p>
        </p:txBody>
      </p:sp>
      <p:sp>
        <p:nvSpPr>
          <p:cNvPr id="72" name="Google Shape;72;p11"/>
          <p:cNvSpPr txBox="1">
            <a:spLocks noGrp="1"/>
          </p:cNvSpPr>
          <p:nvPr>
            <p:ph type="subTitle" idx="1"/>
          </p:nvPr>
        </p:nvSpPr>
        <p:spPr>
          <a:xfrm>
            <a:off x="2844800" y="4414233"/>
            <a:ext cx="6959600" cy="5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7245617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defTabSz="1219170" latinLnBrk="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srgbClr val="666666"/>
                </a:solidFill>
                <a:cs typeface="Arial"/>
                <a:sym typeface="Arial"/>
              </a:rPr>
              <a:pPr defTabSz="1219170" latinLnBrk="0">
                <a:buClr>
                  <a:srgbClr val="000000"/>
                </a:buClr>
              </a:pPr>
              <a:t>‹#›</a:t>
            </a:fld>
            <a:endParaRPr lang="en" kern="0">
              <a:solidFill>
                <a:srgbClr val="666666"/>
              </a:solidFill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93106054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 txBox="1">
            <a:spLocks noGrp="1"/>
          </p:cNvSpPr>
          <p:nvPr>
            <p:ph type="title"/>
          </p:nvPr>
        </p:nvSpPr>
        <p:spPr>
          <a:xfrm>
            <a:off x="952400" y="574233"/>
            <a:ext cx="10287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title" idx="2"/>
          </p:nvPr>
        </p:nvSpPr>
        <p:spPr>
          <a:xfrm>
            <a:off x="2216000" y="2049133"/>
            <a:ext cx="35560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78" name="Google Shape;78;p13"/>
          <p:cNvSpPr txBox="1">
            <a:spLocks noGrp="1"/>
          </p:cNvSpPr>
          <p:nvPr>
            <p:ph type="title" idx="3" hasCustomPrompt="1"/>
          </p:nvPr>
        </p:nvSpPr>
        <p:spPr>
          <a:xfrm>
            <a:off x="1022500" y="2115900"/>
            <a:ext cx="1206400" cy="77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2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79" name="Google Shape;79;p13"/>
          <p:cNvSpPr txBox="1">
            <a:spLocks noGrp="1"/>
          </p:cNvSpPr>
          <p:nvPr>
            <p:ph type="subTitle" idx="1"/>
          </p:nvPr>
        </p:nvSpPr>
        <p:spPr>
          <a:xfrm>
            <a:off x="2216000" y="2578100"/>
            <a:ext cx="3035600" cy="7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3"/>
          <p:cNvSpPr txBox="1">
            <a:spLocks noGrp="1"/>
          </p:cNvSpPr>
          <p:nvPr>
            <p:ph type="title" idx="4"/>
          </p:nvPr>
        </p:nvSpPr>
        <p:spPr>
          <a:xfrm>
            <a:off x="2216000" y="4131933"/>
            <a:ext cx="35560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81" name="Google Shape;81;p13"/>
          <p:cNvSpPr txBox="1">
            <a:spLocks noGrp="1"/>
          </p:cNvSpPr>
          <p:nvPr>
            <p:ph type="title" idx="5" hasCustomPrompt="1"/>
          </p:nvPr>
        </p:nvSpPr>
        <p:spPr>
          <a:xfrm>
            <a:off x="1022300" y="4198700"/>
            <a:ext cx="1206400" cy="77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2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82" name="Google Shape;82;p13"/>
          <p:cNvSpPr txBox="1">
            <a:spLocks noGrp="1"/>
          </p:cNvSpPr>
          <p:nvPr>
            <p:ph type="subTitle" idx="6"/>
          </p:nvPr>
        </p:nvSpPr>
        <p:spPr>
          <a:xfrm>
            <a:off x="2216000" y="4660900"/>
            <a:ext cx="3035600" cy="7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title" idx="7"/>
          </p:nvPr>
        </p:nvSpPr>
        <p:spPr>
          <a:xfrm>
            <a:off x="7537300" y="2049133"/>
            <a:ext cx="36324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title" idx="8" hasCustomPrompt="1"/>
          </p:nvPr>
        </p:nvSpPr>
        <p:spPr>
          <a:xfrm>
            <a:off x="6343500" y="2115900"/>
            <a:ext cx="1206400" cy="77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2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85" name="Google Shape;85;p13"/>
          <p:cNvSpPr txBox="1">
            <a:spLocks noGrp="1"/>
          </p:cNvSpPr>
          <p:nvPr>
            <p:ph type="subTitle" idx="9"/>
          </p:nvPr>
        </p:nvSpPr>
        <p:spPr>
          <a:xfrm>
            <a:off x="7537300" y="2578100"/>
            <a:ext cx="3035600" cy="7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title" idx="13"/>
          </p:nvPr>
        </p:nvSpPr>
        <p:spPr>
          <a:xfrm>
            <a:off x="7537300" y="4131933"/>
            <a:ext cx="36324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title" idx="14" hasCustomPrompt="1"/>
          </p:nvPr>
        </p:nvSpPr>
        <p:spPr>
          <a:xfrm>
            <a:off x="6343600" y="4198700"/>
            <a:ext cx="1206400" cy="77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2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88" name="Google Shape;88;p13"/>
          <p:cNvSpPr txBox="1">
            <a:spLocks noGrp="1"/>
          </p:cNvSpPr>
          <p:nvPr>
            <p:ph type="subTitle" idx="15"/>
          </p:nvPr>
        </p:nvSpPr>
        <p:spPr>
          <a:xfrm>
            <a:off x="7537300" y="4660900"/>
            <a:ext cx="3035600" cy="7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7827432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 txBox="1">
            <a:spLocks noGrp="1"/>
          </p:cNvSpPr>
          <p:nvPr>
            <p:ph type="title"/>
          </p:nvPr>
        </p:nvSpPr>
        <p:spPr>
          <a:xfrm>
            <a:off x="952400" y="732800"/>
            <a:ext cx="10287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4"/>
          <p:cNvSpPr txBox="1">
            <a:spLocks noGrp="1"/>
          </p:cNvSpPr>
          <p:nvPr>
            <p:ph type="title" idx="2"/>
          </p:nvPr>
        </p:nvSpPr>
        <p:spPr>
          <a:xfrm>
            <a:off x="952400" y="4081133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92" name="Google Shape;92;p14"/>
          <p:cNvSpPr txBox="1">
            <a:spLocks noGrp="1"/>
          </p:cNvSpPr>
          <p:nvPr>
            <p:ph type="subTitle" idx="1"/>
          </p:nvPr>
        </p:nvSpPr>
        <p:spPr>
          <a:xfrm>
            <a:off x="952400" y="4610100"/>
            <a:ext cx="3035600" cy="10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4"/>
          <p:cNvSpPr txBox="1">
            <a:spLocks noGrp="1"/>
          </p:cNvSpPr>
          <p:nvPr>
            <p:ph type="title" idx="3"/>
          </p:nvPr>
        </p:nvSpPr>
        <p:spPr>
          <a:xfrm>
            <a:off x="4578200" y="4081133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94" name="Google Shape;94;p14"/>
          <p:cNvSpPr txBox="1">
            <a:spLocks noGrp="1"/>
          </p:cNvSpPr>
          <p:nvPr>
            <p:ph type="subTitle" idx="4"/>
          </p:nvPr>
        </p:nvSpPr>
        <p:spPr>
          <a:xfrm>
            <a:off x="4578200" y="4610100"/>
            <a:ext cx="3035600" cy="10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4"/>
          <p:cNvSpPr txBox="1">
            <a:spLocks noGrp="1"/>
          </p:cNvSpPr>
          <p:nvPr>
            <p:ph type="title" idx="5"/>
          </p:nvPr>
        </p:nvSpPr>
        <p:spPr>
          <a:xfrm>
            <a:off x="8204000" y="4081133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96" name="Google Shape;96;p14"/>
          <p:cNvSpPr txBox="1">
            <a:spLocks noGrp="1"/>
          </p:cNvSpPr>
          <p:nvPr>
            <p:ph type="subTitle" idx="6"/>
          </p:nvPr>
        </p:nvSpPr>
        <p:spPr>
          <a:xfrm>
            <a:off x="8204000" y="4610100"/>
            <a:ext cx="3035600" cy="10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grpSp>
        <p:nvGrpSpPr>
          <p:cNvPr id="97" name="Google Shape;97;p14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98" name="Google Shape;98;p14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99" name="Google Shape;99;p14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100" name="Google Shape;100;p14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1" name="Google Shape;101;p14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2" name="Google Shape;102;p14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46397388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Title and three columns 1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5"/>
          <p:cNvSpPr txBox="1">
            <a:spLocks noGrp="1"/>
          </p:cNvSpPr>
          <p:nvPr>
            <p:ph type="title"/>
          </p:nvPr>
        </p:nvSpPr>
        <p:spPr>
          <a:xfrm>
            <a:off x="952400" y="732800"/>
            <a:ext cx="10287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5"/>
          <p:cNvSpPr txBox="1">
            <a:spLocks noGrp="1"/>
          </p:cNvSpPr>
          <p:nvPr>
            <p:ph type="title" idx="2"/>
          </p:nvPr>
        </p:nvSpPr>
        <p:spPr>
          <a:xfrm>
            <a:off x="1038251" y="2577167"/>
            <a:ext cx="288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06" name="Google Shape;106;p15"/>
          <p:cNvSpPr txBox="1">
            <a:spLocks noGrp="1"/>
          </p:cNvSpPr>
          <p:nvPr>
            <p:ph type="subTitle" idx="1"/>
          </p:nvPr>
        </p:nvSpPr>
        <p:spPr>
          <a:xfrm>
            <a:off x="1038251" y="4598967"/>
            <a:ext cx="2885600" cy="10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5"/>
          <p:cNvSpPr txBox="1">
            <a:spLocks noGrp="1"/>
          </p:cNvSpPr>
          <p:nvPr>
            <p:ph type="title" idx="3"/>
          </p:nvPr>
        </p:nvSpPr>
        <p:spPr>
          <a:xfrm>
            <a:off x="4624700" y="2577167"/>
            <a:ext cx="288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08" name="Google Shape;108;p15"/>
          <p:cNvSpPr txBox="1">
            <a:spLocks noGrp="1"/>
          </p:cNvSpPr>
          <p:nvPr>
            <p:ph type="subTitle" idx="4"/>
          </p:nvPr>
        </p:nvSpPr>
        <p:spPr>
          <a:xfrm>
            <a:off x="4624700" y="4598967"/>
            <a:ext cx="2885600" cy="10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5"/>
          <p:cNvSpPr txBox="1">
            <a:spLocks noGrp="1"/>
          </p:cNvSpPr>
          <p:nvPr>
            <p:ph type="title" idx="5"/>
          </p:nvPr>
        </p:nvSpPr>
        <p:spPr>
          <a:xfrm>
            <a:off x="8214337" y="2577167"/>
            <a:ext cx="288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10" name="Google Shape;110;p15"/>
          <p:cNvSpPr txBox="1">
            <a:spLocks noGrp="1"/>
          </p:cNvSpPr>
          <p:nvPr>
            <p:ph type="subTitle" idx="6"/>
          </p:nvPr>
        </p:nvSpPr>
        <p:spPr>
          <a:xfrm>
            <a:off x="8214337" y="4598967"/>
            <a:ext cx="2885600" cy="10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0536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defTabSz="1219170" latinLnBrk="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srgbClr val="666666"/>
                </a:solidFill>
                <a:cs typeface="Arial"/>
                <a:sym typeface="Arial"/>
              </a:rPr>
              <a:pPr defTabSz="1219170" latinLnBrk="0">
                <a:buClr>
                  <a:srgbClr val="000000"/>
                </a:buClr>
              </a:pPr>
              <a:t>‹#›</a:t>
            </a:fld>
            <a:endParaRPr lang="en" kern="0">
              <a:solidFill>
                <a:srgbClr val="666666"/>
              </a:solidFill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85516172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1_Title and three columns 1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6"/>
          <p:cNvSpPr txBox="1">
            <a:spLocks noGrp="1"/>
          </p:cNvSpPr>
          <p:nvPr>
            <p:ph type="title"/>
          </p:nvPr>
        </p:nvSpPr>
        <p:spPr>
          <a:xfrm>
            <a:off x="952400" y="732800"/>
            <a:ext cx="10287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16"/>
          <p:cNvSpPr txBox="1">
            <a:spLocks noGrp="1"/>
          </p:cNvSpPr>
          <p:nvPr>
            <p:ph type="title" idx="2"/>
          </p:nvPr>
        </p:nvSpPr>
        <p:spPr>
          <a:xfrm>
            <a:off x="7621500" y="4745567"/>
            <a:ext cx="3635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14" name="Google Shape;114;p16"/>
          <p:cNvSpPr txBox="1">
            <a:spLocks noGrp="1"/>
          </p:cNvSpPr>
          <p:nvPr>
            <p:ph type="subTitle" idx="1"/>
          </p:nvPr>
        </p:nvSpPr>
        <p:spPr>
          <a:xfrm>
            <a:off x="7621500" y="5274533"/>
            <a:ext cx="3635200" cy="10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16"/>
          <p:cNvSpPr txBox="1">
            <a:spLocks noGrp="1"/>
          </p:cNvSpPr>
          <p:nvPr>
            <p:ph type="title" idx="3"/>
          </p:nvPr>
        </p:nvSpPr>
        <p:spPr>
          <a:xfrm>
            <a:off x="7621512" y="2984600"/>
            <a:ext cx="3635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16" name="Google Shape;116;p16"/>
          <p:cNvSpPr txBox="1">
            <a:spLocks noGrp="1"/>
          </p:cNvSpPr>
          <p:nvPr>
            <p:ph type="subTitle" idx="4"/>
          </p:nvPr>
        </p:nvSpPr>
        <p:spPr>
          <a:xfrm>
            <a:off x="7621512" y="3513567"/>
            <a:ext cx="3635200" cy="10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6"/>
          <p:cNvSpPr txBox="1">
            <a:spLocks noGrp="1"/>
          </p:cNvSpPr>
          <p:nvPr>
            <p:ph type="title" idx="5"/>
          </p:nvPr>
        </p:nvSpPr>
        <p:spPr>
          <a:xfrm>
            <a:off x="7621491" y="1223633"/>
            <a:ext cx="3635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18" name="Google Shape;118;p16"/>
          <p:cNvSpPr txBox="1">
            <a:spLocks noGrp="1"/>
          </p:cNvSpPr>
          <p:nvPr>
            <p:ph type="subTitle" idx="6"/>
          </p:nvPr>
        </p:nvSpPr>
        <p:spPr>
          <a:xfrm>
            <a:off x="7621491" y="1752600"/>
            <a:ext cx="3635200" cy="10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grpSp>
        <p:nvGrpSpPr>
          <p:cNvPr id="119" name="Google Shape;119;p16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120" name="Google Shape;120;p16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121" name="Google Shape;121;p16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122" name="Google Shape;122;p16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23" name="Google Shape;123;p16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24" name="Google Shape;124;p16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4734509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7"/>
          <p:cNvSpPr txBox="1">
            <a:spLocks noGrp="1"/>
          </p:cNvSpPr>
          <p:nvPr>
            <p:ph type="title"/>
          </p:nvPr>
        </p:nvSpPr>
        <p:spPr>
          <a:xfrm>
            <a:off x="952400" y="732800"/>
            <a:ext cx="10287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17"/>
          <p:cNvSpPr txBox="1">
            <a:spLocks noGrp="1"/>
          </p:cNvSpPr>
          <p:nvPr>
            <p:ph type="title" idx="2"/>
          </p:nvPr>
        </p:nvSpPr>
        <p:spPr>
          <a:xfrm>
            <a:off x="2352500" y="2049133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28" name="Google Shape;128;p17"/>
          <p:cNvSpPr txBox="1">
            <a:spLocks noGrp="1"/>
          </p:cNvSpPr>
          <p:nvPr>
            <p:ph type="subTitle" idx="1"/>
          </p:nvPr>
        </p:nvSpPr>
        <p:spPr>
          <a:xfrm>
            <a:off x="2352500" y="2578100"/>
            <a:ext cx="3035600" cy="10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17"/>
          <p:cNvSpPr txBox="1">
            <a:spLocks noGrp="1"/>
          </p:cNvSpPr>
          <p:nvPr>
            <p:ph type="title" idx="3"/>
          </p:nvPr>
        </p:nvSpPr>
        <p:spPr>
          <a:xfrm>
            <a:off x="2352500" y="4131933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30" name="Google Shape;130;p17"/>
          <p:cNvSpPr txBox="1">
            <a:spLocks noGrp="1"/>
          </p:cNvSpPr>
          <p:nvPr>
            <p:ph type="subTitle" idx="4"/>
          </p:nvPr>
        </p:nvSpPr>
        <p:spPr>
          <a:xfrm>
            <a:off x="2352500" y="4660900"/>
            <a:ext cx="3035600" cy="92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17"/>
          <p:cNvSpPr txBox="1">
            <a:spLocks noGrp="1"/>
          </p:cNvSpPr>
          <p:nvPr>
            <p:ph type="title" idx="5"/>
          </p:nvPr>
        </p:nvSpPr>
        <p:spPr>
          <a:xfrm>
            <a:off x="7832500" y="2049133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32" name="Google Shape;132;p17"/>
          <p:cNvSpPr txBox="1">
            <a:spLocks noGrp="1"/>
          </p:cNvSpPr>
          <p:nvPr>
            <p:ph type="subTitle" idx="6"/>
          </p:nvPr>
        </p:nvSpPr>
        <p:spPr>
          <a:xfrm>
            <a:off x="7832500" y="2578100"/>
            <a:ext cx="3035600" cy="10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17"/>
          <p:cNvSpPr txBox="1">
            <a:spLocks noGrp="1"/>
          </p:cNvSpPr>
          <p:nvPr>
            <p:ph type="title" idx="7"/>
          </p:nvPr>
        </p:nvSpPr>
        <p:spPr>
          <a:xfrm>
            <a:off x="7832500" y="4131933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34" name="Google Shape;134;p17"/>
          <p:cNvSpPr txBox="1">
            <a:spLocks noGrp="1"/>
          </p:cNvSpPr>
          <p:nvPr>
            <p:ph type="subTitle" idx="8"/>
          </p:nvPr>
        </p:nvSpPr>
        <p:spPr>
          <a:xfrm>
            <a:off x="7832500" y="4660900"/>
            <a:ext cx="3035600" cy="92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grpSp>
        <p:nvGrpSpPr>
          <p:cNvPr id="135" name="Google Shape;135;p17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136" name="Google Shape;136;p17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137" name="Google Shape;137;p17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138" name="Google Shape;138;p17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39" name="Google Shape;139;p17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40" name="Google Shape;140;p17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96821647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Title and four columns 1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8"/>
          <p:cNvSpPr txBox="1">
            <a:spLocks noGrp="1"/>
          </p:cNvSpPr>
          <p:nvPr>
            <p:ph type="title"/>
          </p:nvPr>
        </p:nvSpPr>
        <p:spPr>
          <a:xfrm>
            <a:off x="952400" y="732800"/>
            <a:ext cx="10287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18"/>
          <p:cNvSpPr txBox="1">
            <a:spLocks noGrp="1"/>
          </p:cNvSpPr>
          <p:nvPr>
            <p:ph type="title" idx="2"/>
          </p:nvPr>
        </p:nvSpPr>
        <p:spPr>
          <a:xfrm>
            <a:off x="1838200" y="2848267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44" name="Google Shape;144;p18"/>
          <p:cNvSpPr txBox="1">
            <a:spLocks noGrp="1"/>
          </p:cNvSpPr>
          <p:nvPr>
            <p:ph type="subTitle" idx="1"/>
          </p:nvPr>
        </p:nvSpPr>
        <p:spPr>
          <a:xfrm>
            <a:off x="1838200" y="2124667"/>
            <a:ext cx="3035600" cy="10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18"/>
          <p:cNvSpPr txBox="1">
            <a:spLocks noGrp="1"/>
          </p:cNvSpPr>
          <p:nvPr>
            <p:ph type="title" idx="3"/>
          </p:nvPr>
        </p:nvSpPr>
        <p:spPr>
          <a:xfrm>
            <a:off x="1838200" y="5223167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46" name="Google Shape;146;p18"/>
          <p:cNvSpPr txBox="1">
            <a:spLocks noGrp="1"/>
          </p:cNvSpPr>
          <p:nvPr>
            <p:ph type="subTitle" idx="4"/>
          </p:nvPr>
        </p:nvSpPr>
        <p:spPr>
          <a:xfrm>
            <a:off x="1838200" y="4499567"/>
            <a:ext cx="3035600" cy="92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18"/>
          <p:cNvSpPr txBox="1">
            <a:spLocks noGrp="1"/>
          </p:cNvSpPr>
          <p:nvPr>
            <p:ph type="title" idx="5"/>
          </p:nvPr>
        </p:nvSpPr>
        <p:spPr>
          <a:xfrm>
            <a:off x="7318200" y="2848267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48" name="Google Shape;148;p18"/>
          <p:cNvSpPr txBox="1">
            <a:spLocks noGrp="1"/>
          </p:cNvSpPr>
          <p:nvPr>
            <p:ph type="subTitle" idx="6"/>
          </p:nvPr>
        </p:nvSpPr>
        <p:spPr>
          <a:xfrm>
            <a:off x="7318200" y="2124667"/>
            <a:ext cx="3035600" cy="10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18"/>
          <p:cNvSpPr txBox="1">
            <a:spLocks noGrp="1"/>
          </p:cNvSpPr>
          <p:nvPr>
            <p:ph type="title" idx="7"/>
          </p:nvPr>
        </p:nvSpPr>
        <p:spPr>
          <a:xfrm>
            <a:off x="7318200" y="5223167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50" name="Google Shape;150;p18"/>
          <p:cNvSpPr txBox="1">
            <a:spLocks noGrp="1"/>
          </p:cNvSpPr>
          <p:nvPr>
            <p:ph type="subTitle" idx="8"/>
          </p:nvPr>
        </p:nvSpPr>
        <p:spPr>
          <a:xfrm>
            <a:off x="7318200" y="4499567"/>
            <a:ext cx="3035600" cy="92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64862781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9"/>
          <p:cNvSpPr txBox="1">
            <a:spLocks noGrp="1"/>
          </p:cNvSpPr>
          <p:nvPr>
            <p:ph type="title"/>
          </p:nvPr>
        </p:nvSpPr>
        <p:spPr>
          <a:xfrm>
            <a:off x="952400" y="732800"/>
            <a:ext cx="10287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19"/>
          <p:cNvSpPr txBox="1">
            <a:spLocks noGrp="1"/>
          </p:cNvSpPr>
          <p:nvPr>
            <p:ph type="title" idx="2"/>
          </p:nvPr>
        </p:nvSpPr>
        <p:spPr>
          <a:xfrm>
            <a:off x="952400" y="2607933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54" name="Google Shape;154;p19"/>
          <p:cNvSpPr txBox="1">
            <a:spLocks noGrp="1"/>
          </p:cNvSpPr>
          <p:nvPr>
            <p:ph type="subTitle" idx="1"/>
          </p:nvPr>
        </p:nvSpPr>
        <p:spPr>
          <a:xfrm>
            <a:off x="952400" y="3086100"/>
            <a:ext cx="3035600" cy="82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19"/>
          <p:cNvSpPr txBox="1">
            <a:spLocks noGrp="1"/>
          </p:cNvSpPr>
          <p:nvPr>
            <p:ph type="title" idx="3"/>
          </p:nvPr>
        </p:nvSpPr>
        <p:spPr>
          <a:xfrm>
            <a:off x="4578184" y="2607933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56" name="Google Shape;156;p19"/>
          <p:cNvSpPr txBox="1">
            <a:spLocks noGrp="1"/>
          </p:cNvSpPr>
          <p:nvPr>
            <p:ph type="subTitle" idx="4"/>
          </p:nvPr>
        </p:nvSpPr>
        <p:spPr>
          <a:xfrm>
            <a:off x="4578189" y="3086100"/>
            <a:ext cx="3035600" cy="82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19"/>
          <p:cNvSpPr txBox="1">
            <a:spLocks noGrp="1"/>
          </p:cNvSpPr>
          <p:nvPr>
            <p:ph type="title" idx="5"/>
          </p:nvPr>
        </p:nvSpPr>
        <p:spPr>
          <a:xfrm>
            <a:off x="8203984" y="2607933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58" name="Google Shape;158;p19"/>
          <p:cNvSpPr txBox="1">
            <a:spLocks noGrp="1"/>
          </p:cNvSpPr>
          <p:nvPr>
            <p:ph type="subTitle" idx="6"/>
          </p:nvPr>
        </p:nvSpPr>
        <p:spPr>
          <a:xfrm>
            <a:off x="8203995" y="3086100"/>
            <a:ext cx="3035600" cy="82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19"/>
          <p:cNvSpPr txBox="1">
            <a:spLocks noGrp="1"/>
          </p:cNvSpPr>
          <p:nvPr>
            <p:ph type="title" idx="7"/>
          </p:nvPr>
        </p:nvSpPr>
        <p:spPr>
          <a:xfrm>
            <a:off x="952400" y="5013300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60" name="Google Shape;160;p19"/>
          <p:cNvSpPr txBox="1">
            <a:spLocks noGrp="1"/>
          </p:cNvSpPr>
          <p:nvPr>
            <p:ph type="subTitle" idx="8"/>
          </p:nvPr>
        </p:nvSpPr>
        <p:spPr>
          <a:xfrm>
            <a:off x="952400" y="5491467"/>
            <a:ext cx="3035600" cy="82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19"/>
          <p:cNvSpPr txBox="1">
            <a:spLocks noGrp="1"/>
          </p:cNvSpPr>
          <p:nvPr>
            <p:ph type="title" idx="9"/>
          </p:nvPr>
        </p:nvSpPr>
        <p:spPr>
          <a:xfrm>
            <a:off x="4578184" y="5013300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62" name="Google Shape;162;p19"/>
          <p:cNvSpPr txBox="1">
            <a:spLocks noGrp="1"/>
          </p:cNvSpPr>
          <p:nvPr>
            <p:ph type="subTitle" idx="13"/>
          </p:nvPr>
        </p:nvSpPr>
        <p:spPr>
          <a:xfrm>
            <a:off x="4578189" y="5491467"/>
            <a:ext cx="3035600" cy="82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19"/>
          <p:cNvSpPr txBox="1">
            <a:spLocks noGrp="1"/>
          </p:cNvSpPr>
          <p:nvPr>
            <p:ph type="title" idx="14"/>
          </p:nvPr>
        </p:nvSpPr>
        <p:spPr>
          <a:xfrm>
            <a:off x="8203984" y="5013300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64" name="Google Shape;164;p19"/>
          <p:cNvSpPr txBox="1">
            <a:spLocks noGrp="1"/>
          </p:cNvSpPr>
          <p:nvPr>
            <p:ph type="subTitle" idx="15"/>
          </p:nvPr>
        </p:nvSpPr>
        <p:spPr>
          <a:xfrm>
            <a:off x="8203995" y="5491467"/>
            <a:ext cx="3035600" cy="82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grpSp>
        <p:nvGrpSpPr>
          <p:cNvPr id="165" name="Google Shape;165;p19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166" name="Google Shape;166;p19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167" name="Google Shape;167;p19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168" name="Google Shape;168;p19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69" name="Google Shape;169;p19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70" name="Google Shape;170;p19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71" name="Google Shape;171;p19"/>
          <p:cNvGrpSpPr/>
          <p:nvPr/>
        </p:nvGrpSpPr>
        <p:grpSpPr>
          <a:xfrm>
            <a:off x="88867" y="273000"/>
            <a:ext cx="12103171" cy="6585200"/>
            <a:chOff x="104750" y="204750"/>
            <a:chExt cx="9077378" cy="4938900"/>
          </a:xfrm>
        </p:grpSpPr>
        <p:grpSp>
          <p:nvGrpSpPr>
            <p:cNvPr id="172" name="Google Shape;172;p19"/>
            <p:cNvGrpSpPr/>
            <p:nvPr/>
          </p:nvGrpSpPr>
          <p:grpSpPr>
            <a:xfrm>
              <a:off x="104750" y="206700"/>
              <a:ext cx="9077378" cy="342900"/>
              <a:chOff x="-25" y="0"/>
              <a:chExt cx="9182983" cy="342900"/>
            </a:xfrm>
          </p:grpSpPr>
          <p:sp>
            <p:nvSpPr>
              <p:cNvPr id="173" name="Google Shape;173;p19"/>
              <p:cNvSpPr/>
              <p:nvPr/>
            </p:nvSpPr>
            <p:spPr>
              <a:xfrm>
                <a:off x="-25" y="0"/>
                <a:ext cx="9182983" cy="342900"/>
              </a:xfrm>
              <a:custGeom>
                <a:avLst/>
                <a:gdLst/>
                <a:ahLst/>
                <a:cxnLst/>
                <a:rect l="l" t="t" r="r" b="b"/>
                <a:pathLst>
                  <a:path w="43778" h="1407" extrusionOk="0">
                    <a:moveTo>
                      <a:pt x="0" y="0"/>
                    </a:moveTo>
                    <a:lnTo>
                      <a:pt x="0" y="1406"/>
                    </a:lnTo>
                    <a:lnTo>
                      <a:pt x="43777" y="1406"/>
                    </a:lnTo>
                    <a:lnTo>
                      <a:pt x="4377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grpSp>
            <p:nvGrpSpPr>
              <p:cNvPr id="174" name="Google Shape;174;p19"/>
              <p:cNvGrpSpPr/>
              <p:nvPr/>
            </p:nvGrpSpPr>
            <p:grpSpPr>
              <a:xfrm>
                <a:off x="215975" y="111150"/>
                <a:ext cx="642950" cy="120600"/>
                <a:chOff x="215975" y="152625"/>
                <a:chExt cx="642950" cy="120600"/>
              </a:xfrm>
            </p:grpSpPr>
            <p:sp>
              <p:nvSpPr>
                <p:cNvPr id="175" name="Google Shape;175;p19"/>
                <p:cNvSpPr/>
                <p:nvPr/>
              </p:nvSpPr>
              <p:spPr>
                <a:xfrm>
                  <a:off x="21597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6" name="Google Shape;176;p19"/>
                <p:cNvSpPr/>
                <p:nvPr/>
              </p:nvSpPr>
              <p:spPr>
                <a:xfrm>
                  <a:off x="477150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7" name="Google Shape;177;p19"/>
                <p:cNvSpPr/>
                <p:nvPr/>
              </p:nvSpPr>
              <p:spPr>
                <a:xfrm>
                  <a:off x="73832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</p:grpSp>
        <p:cxnSp>
          <p:nvCxnSpPr>
            <p:cNvPr id="178" name="Google Shape;178;p19"/>
            <p:cNvCxnSpPr/>
            <p:nvPr/>
          </p:nvCxnSpPr>
          <p:spPr>
            <a:xfrm>
              <a:off x="104775" y="204750"/>
              <a:ext cx="0" cy="49389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3780042574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 and two columns 1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0"/>
          <p:cNvSpPr txBox="1">
            <a:spLocks noGrp="1"/>
          </p:cNvSpPr>
          <p:nvPr>
            <p:ph type="title"/>
          </p:nvPr>
        </p:nvSpPr>
        <p:spPr>
          <a:xfrm>
            <a:off x="6746643" y="2042267"/>
            <a:ext cx="34180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81" name="Google Shape;181;p20"/>
          <p:cNvSpPr txBox="1">
            <a:spLocks noGrp="1"/>
          </p:cNvSpPr>
          <p:nvPr>
            <p:ph type="subTitle" idx="1"/>
          </p:nvPr>
        </p:nvSpPr>
        <p:spPr>
          <a:xfrm>
            <a:off x="2027367" y="4979800"/>
            <a:ext cx="3418000" cy="7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82" name="Google Shape;182;p20"/>
          <p:cNvSpPr txBox="1">
            <a:spLocks noGrp="1"/>
          </p:cNvSpPr>
          <p:nvPr>
            <p:ph type="subTitle" idx="2"/>
          </p:nvPr>
        </p:nvSpPr>
        <p:spPr>
          <a:xfrm>
            <a:off x="6746633" y="4979800"/>
            <a:ext cx="3418000" cy="7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20"/>
          <p:cNvSpPr txBox="1">
            <a:spLocks noGrp="1"/>
          </p:cNvSpPr>
          <p:nvPr>
            <p:ph type="title" idx="3"/>
          </p:nvPr>
        </p:nvSpPr>
        <p:spPr>
          <a:xfrm>
            <a:off x="2027367" y="2042267"/>
            <a:ext cx="34180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84" name="Google Shape;184;p20"/>
          <p:cNvSpPr txBox="1">
            <a:spLocks noGrp="1"/>
          </p:cNvSpPr>
          <p:nvPr>
            <p:ph type="title" idx="4"/>
          </p:nvPr>
        </p:nvSpPr>
        <p:spPr>
          <a:xfrm>
            <a:off x="952400" y="732800"/>
            <a:ext cx="10287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85" name="Google Shape;185;p20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186" name="Google Shape;186;p20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187" name="Google Shape;187;p20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188" name="Google Shape;188;p20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89" name="Google Shape;189;p20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90" name="Google Shape;190;p20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91" name="Google Shape;191;p20"/>
          <p:cNvGrpSpPr/>
          <p:nvPr/>
        </p:nvGrpSpPr>
        <p:grpSpPr>
          <a:xfrm>
            <a:off x="88867" y="273000"/>
            <a:ext cx="12103171" cy="6585200"/>
            <a:chOff x="104750" y="204750"/>
            <a:chExt cx="9077378" cy="4938900"/>
          </a:xfrm>
        </p:grpSpPr>
        <p:grpSp>
          <p:nvGrpSpPr>
            <p:cNvPr id="192" name="Google Shape;192;p20"/>
            <p:cNvGrpSpPr/>
            <p:nvPr/>
          </p:nvGrpSpPr>
          <p:grpSpPr>
            <a:xfrm>
              <a:off x="104750" y="206700"/>
              <a:ext cx="9077378" cy="342900"/>
              <a:chOff x="-25" y="0"/>
              <a:chExt cx="9182983" cy="342900"/>
            </a:xfrm>
          </p:grpSpPr>
          <p:sp>
            <p:nvSpPr>
              <p:cNvPr id="193" name="Google Shape;193;p20"/>
              <p:cNvSpPr/>
              <p:nvPr/>
            </p:nvSpPr>
            <p:spPr>
              <a:xfrm>
                <a:off x="-25" y="0"/>
                <a:ext cx="9182983" cy="342900"/>
              </a:xfrm>
              <a:custGeom>
                <a:avLst/>
                <a:gdLst/>
                <a:ahLst/>
                <a:cxnLst/>
                <a:rect l="l" t="t" r="r" b="b"/>
                <a:pathLst>
                  <a:path w="43778" h="1407" extrusionOk="0">
                    <a:moveTo>
                      <a:pt x="0" y="0"/>
                    </a:moveTo>
                    <a:lnTo>
                      <a:pt x="0" y="1406"/>
                    </a:lnTo>
                    <a:lnTo>
                      <a:pt x="43777" y="1406"/>
                    </a:lnTo>
                    <a:lnTo>
                      <a:pt x="4377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grpSp>
            <p:nvGrpSpPr>
              <p:cNvPr id="194" name="Google Shape;194;p20"/>
              <p:cNvGrpSpPr/>
              <p:nvPr/>
            </p:nvGrpSpPr>
            <p:grpSpPr>
              <a:xfrm>
                <a:off x="215975" y="111150"/>
                <a:ext cx="642950" cy="120600"/>
                <a:chOff x="215975" y="152625"/>
                <a:chExt cx="642950" cy="120600"/>
              </a:xfrm>
            </p:grpSpPr>
            <p:sp>
              <p:nvSpPr>
                <p:cNvPr id="195" name="Google Shape;195;p20"/>
                <p:cNvSpPr/>
                <p:nvPr/>
              </p:nvSpPr>
              <p:spPr>
                <a:xfrm>
                  <a:off x="215975" y="152625"/>
                  <a:ext cx="120600" cy="120600"/>
                </a:xfrm>
                <a:prstGeom prst="ellipse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6" name="Google Shape;196;p20"/>
                <p:cNvSpPr/>
                <p:nvPr/>
              </p:nvSpPr>
              <p:spPr>
                <a:xfrm>
                  <a:off x="477150" y="152625"/>
                  <a:ext cx="120600" cy="120600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7" name="Google Shape;197;p20"/>
                <p:cNvSpPr/>
                <p:nvPr/>
              </p:nvSpPr>
              <p:spPr>
                <a:xfrm>
                  <a:off x="738325" y="152625"/>
                  <a:ext cx="120600" cy="12060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</p:grpSp>
        <p:cxnSp>
          <p:nvCxnSpPr>
            <p:cNvPr id="198" name="Google Shape;198;p20"/>
            <p:cNvCxnSpPr/>
            <p:nvPr/>
          </p:nvCxnSpPr>
          <p:spPr>
            <a:xfrm>
              <a:off x="104775" y="204750"/>
              <a:ext cx="0" cy="4938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2447213758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">
  <p:cSld name="Numbers and text 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1"/>
          <p:cNvSpPr txBox="1">
            <a:spLocks noGrp="1"/>
          </p:cNvSpPr>
          <p:nvPr>
            <p:ph type="title"/>
          </p:nvPr>
        </p:nvSpPr>
        <p:spPr>
          <a:xfrm>
            <a:off x="952400" y="732800"/>
            <a:ext cx="10287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21"/>
          <p:cNvSpPr txBox="1">
            <a:spLocks noGrp="1"/>
          </p:cNvSpPr>
          <p:nvPr>
            <p:ph type="title" idx="2" hasCustomPrompt="1"/>
          </p:nvPr>
        </p:nvSpPr>
        <p:spPr>
          <a:xfrm>
            <a:off x="5943600" y="1768167"/>
            <a:ext cx="4305600" cy="77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5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202" name="Google Shape;202;p21"/>
          <p:cNvSpPr txBox="1">
            <a:spLocks noGrp="1"/>
          </p:cNvSpPr>
          <p:nvPr>
            <p:ph type="subTitle" idx="1"/>
          </p:nvPr>
        </p:nvSpPr>
        <p:spPr>
          <a:xfrm>
            <a:off x="5943600" y="2382767"/>
            <a:ext cx="4305600" cy="55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203" name="Google Shape;203;p21"/>
          <p:cNvSpPr txBox="1">
            <a:spLocks noGrp="1"/>
          </p:cNvSpPr>
          <p:nvPr>
            <p:ph type="title" idx="3" hasCustomPrompt="1"/>
          </p:nvPr>
        </p:nvSpPr>
        <p:spPr>
          <a:xfrm>
            <a:off x="5943600" y="3284467"/>
            <a:ext cx="4305600" cy="77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5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204" name="Google Shape;204;p21"/>
          <p:cNvSpPr txBox="1">
            <a:spLocks noGrp="1"/>
          </p:cNvSpPr>
          <p:nvPr>
            <p:ph type="subTitle" idx="4"/>
          </p:nvPr>
        </p:nvSpPr>
        <p:spPr>
          <a:xfrm>
            <a:off x="5943600" y="3899067"/>
            <a:ext cx="4305600" cy="55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21"/>
          <p:cNvSpPr txBox="1">
            <a:spLocks noGrp="1"/>
          </p:cNvSpPr>
          <p:nvPr>
            <p:ph type="title" idx="5" hasCustomPrompt="1"/>
          </p:nvPr>
        </p:nvSpPr>
        <p:spPr>
          <a:xfrm>
            <a:off x="5943600" y="4800767"/>
            <a:ext cx="4305600" cy="77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5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206" name="Google Shape;206;p21"/>
          <p:cNvSpPr txBox="1">
            <a:spLocks noGrp="1"/>
          </p:cNvSpPr>
          <p:nvPr>
            <p:ph type="subTitle" idx="6"/>
          </p:nvPr>
        </p:nvSpPr>
        <p:spPr>
          <a:xfrm>
            <a:off x="5943600" y="5415367"/>
            <a:ext cx="4305600" cy="55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59942168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 1">
  <p:cSld name="Numbers and text  1"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2"/>
          <p:cNvSpPr txBox="1">
            <a:spLocks noGrp="1"/>
          </p:cNvSpPr>
          <p:nvPr>
            <p:ph type="title"/>
          </p:nvPr>
        </p:nvSpPr>
        <p:spPr>
          <a:xfrm>
            <a:off x="952400" y="732800"/>
            <a:ext cx="10287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9" name="Google Shape;209;p22"/>
          <p:cNvSpPr txBox="1">
            <a:spLocks noGrp="1"/>
          </p:cNvSpPr>
          <p:nvPr>
            <p:ph type="title" idx="2" hasCustomPrompt="1"/>
          </p:nvPr>
        </p:nvSpPr>
        <p:spPr>
          <a:xfrm>
            <a:off x="5950068" y="2593733"/>
            <a:ext cx="2205200" cy="75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210" name="Google Shape;210;p22"/>
          <p:cNvSpPr txBox="1">
            <a:spLocks noGrp="1"/>
          </p:cNvSpPr>
          <p:nvPr>
            <p:ph type="title" idx="3" hasCustomPrompt="1"/>
          </p:nvPr>
        </p:nvSpPr>
        <p:spPr>
          <a:xfrm>
            <a:off x="4036733" y="2391008"/>
            <a:ext cx="2205200" cy="75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211" name="Google Shape;211;p22"/>
          <p:cNvSpPr txBox="1">
            <a:spLocks noGrp="1"/>
          </p:cNvSpPr>
          <p:nvPr>
            <p:ph type="subTitle" idx="1"/>
          </p:nvPr>
        </p:nvSpPr>
        <p:spPr>
          <a:xfrm>
            <a:off x="8204000" y="4932600"/>
            <a:ext cx="3035600" cy="7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3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212" name="Google Shape;212;p22"/>
          <p:cNvSpPr txBox="1">
            <a:spLocks noGrp="1"/>
          </p:cNvSpPr>
          <p:nvPr>
            <p:ph type="title" idx="4" hasCustomPrompt="1"/>
          </p:nvPr>
        </p:nvSpPr>
        <p:spPr>
          <a:xfrm>
            <a:off x="4481340" y="4510933"/>
            <a:ext cx="2205200" cy="75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213" name="Google Shape;213;p22"/>
          <p:cNvSpPr txBox="1">
            <a:spLocks noGrp="1"/>
          </p:cNvSpPr>
          <p:nvPr>
            <p:ph type="subTitle" idx="5"/>
          </p:nvPr>
        </p:nvSpPr>
        <p:spPr>
          <a:xfrm>
            <a:off x="952400" y="3707151"/>
            <a:ext cx="3035600" cy="7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p22"/>
          <p:cNvSpPr txBox="1">
            <a:spLocks noGrp="1"/>
          </p:cNvSpPr>
          <p:nvPr>
            <p:ph type="title" idx="6"/>
          </p:nvPr>
        </p:nvSpPr>
        <p:spPr>
          <a:xfrm>
            <a:off x="8204000" y="4389500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215" name="Google Shape;215;p22"/>
          <p:cNvSpPr txBox="1">
            <a:spLocks noGrp="1"/>
          </p:cNvSpPr>
          <p:nvPr>
            <p:ph type="title" idx="7"/>
          </p:nvPr>
        </p:nvSpPr>
        <p:spPr>
          <a:xfrm>
            <a:off x="952400" y="3164051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216" name="Google Shape;216;p22"/>
          <p:cNvSpPr txBox="1">
            <a:spLocks noGrp="1"/>
          </p:cNvSpPr>
          <p:nvPr>
            <p:ph type="subTitle" idx="8"/>
          </p:nvPr>
        </p:nvSpPr>
        <p:spPr>
          <a:xfrm>
            <a:off x="8204000" y="2650751"/>
            <a:ext cx="3035600" cy="7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3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217" name="Google Shape;217;p22"/>
          <p:cNvSpPr txBox="1">
            <a:spLocks noGrp="1"/>
          </p:cNvSpPr>
          <p:nvPr>
            <p:ph type="title" idx="9"/>
          </p:nvPr>
        </p:nvSpPr>
        <p:spPr>
          <a:xfrm>
            <a:off x="8204000" y="2107651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57214837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3"/>
          <p:cNvSpPr txBox="1">
            <a:spLocks noGrp="1"/>
          </p:cNvSpPr>
          <p:nvPr>
            <p:ph type="title"/>
          </p:nvPr>
        </p:nvSpPr>
        <p:spPr>
          <a:xfrm>
            <a:off x="4063067" y="4379384"/>
            <a:ext cx="3743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220" name="Google Shape;220;p23"/>
          <p:cNvSpPr txBox="1">
            <a:spLocks noGrp="1"/>
          </p:cNvSpPr>
          <p:nvPr>
            <p:ph type="subTitle" idx="1"/>
          </p:nvPr>
        </p:nvSpPr>
        <p:spPr>
          <a:xfrm>
            <a:off x="3248467" y="2406464"/>
            <a:ext cx="5372800" cy="191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 sz="25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24549046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2" name="Google Shape;222;p24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223" name="Google Shape;223;p24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224" name="Google Shape;224;p24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225" name="Google Shape;225;p24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26" name="Google Shape;226;p24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27" name="Google Shape;227;p24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28" name="Google Shape;228;p24"/>
          <p:cNvSpPr txBox="1">
            <a:spLocks noGrp="1"/>
          </p:cNvSpPr>
          <p:nvPr>
            <p:ph type="title"/>
          </p:nvPr>
        </p:nvSpPr>
        <p:spPr>
          <a:xfrm>
            <a:off x="6528400" y="2006600"/>
            <a:ext cx="4711200" cy="98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229" name="Google Shape;229;p24"/>
          <p:cNvSpPr txBox="1">
            <a:spLocks noGrp="1"/>
          </p:cNvSpPr>
          <p:nvPr>
            <p:ph type="subTitle" idx="1"/>
          </p:nvPr>
        </p:nvSpPr>
        <p:spPr>
          <a:xfrm>
            <a:off x="6540500" y="3157700"/>
            <a:ext cx="4711200" cy="15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55936699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1" name="Google Shape;231;p25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232" name="Google Shape;232;p25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233" name="Google Shape;233;p25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234" name="Google Shape;234;p25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35" name="Google Shape;235;p25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36" name="Google Shape;236;p25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37" name="Google Shape;237;p25"/>
          <p:cNvSpPr txBox="1">
            <a:spLocks noGrp="1"/>
          </p:cNvSpPr>
          <p:nvPr>
            <p:ph type="title"/>
          </p:nvPr>
        </p:nvSpPr>
        <p:spPr>
          <a:xfrm>
            <a:off x="952400" y="1864700"/>
            <a:ext cx="4563200" cy="113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238" name="Google Shape;238;p25"/>
          <p:cNvSpPr txBox="1">
            <a:spLocks noGrp="1"/>
          </p:cNvSpPr>
          <p:nvPr>
            <p:ph type="subTitle" idx="1"/>
          </p:nvPr>
        </p:nvSpPr>
        <p:spPr>
          <a:xfrm>
            <a:off x="964300" y="3157700"/>
            <a:ext cx="4103200" cy="157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358078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 txBox="1">
            <a:spLocks noGrp="1"/>
          </p:cNvSpPr>
          <p:nvPr>
            <p:ph type="title"/>
          </p:nvPr>
        </p:nvSpPr>
        <p:spPr>
          <a:xfrm>
            <a:off x="952400" y="574233"/>
            <a:ext cx="10287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title" idx="2"/>
          </p:nvPr>
        </p:nvSpPr>
        <p:spPr>
          <a:xfrm>
            <a:off x="2216000" y="2049133"/>
            <a:ext cx="35560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78" name="Google Shape;78;p13"/>
          <p:cNvSpPr txBox="1">
            <a:spLocks noGrp="1"/>
          </p:cNvSpPr>
          <p:nvPr>
            <p:ph type="title" idx="3" hasCustomPrompt="1"/>
          </p:nvPr>
        </p:nvSpPr>
        <p:spPr>
          <a:xfrm>
            <a:off x="1022500" y="2115900"/>
            <a:ext cx="1206400" cy="77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2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79" name="Google Shape;79;p13"/>
          <p:cNvSpPr txBox="1">
            <a:spLocks noGrp="1"/>
          </p:cNvSpPr>
          <p:nvPr>
            <p:ph type="subTitle" idx="1"/>
          </p:nvPr>
        </p:nvSpPr>
        <p:spPr>
          <a:xfrm>
            <a:off x="2216000" y="2578100"/>
            <a:ext cx="3035600" cy="7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3"/>
          <p:cNvSpPr txBox="1">
            <a:spLocks noGrp="1"/>
          </p:cNvSpPr>
          <p:nvPr>
            <p:ph type="title" idx="4"/>
          </p:nvPr>
        </p:nvSpPr>
        <p:spPr>
          <a:xfrm>
            <a:off x="2216000" y="4131933"/>
            <a:ext cx="35560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81" name="Google Shape;81;p13"/>
          <p:cNvSpPr txBox="1">
            <a:spLocks noGrp="1"/>
          </p:cNvSpPr>
          <p:nvPr>
            <p:ph type="title" idx="5" hasCustomPrompt="1"/>
          </p:nvPr>
        </p:nvSpPr>
        <p:spPr>
          <a:xfrm>
            <a:off x="1022300" y="4198700"/>
            <a:ext cx="1206400" cy="77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2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82" name="Google Shape;82;p13"/>
          <p:cNvSpPr txBox="1">
            <a:spLocks noGrp="1"/>
          </p:cNvSpPr>
          <p:nvPr>
            <p:ph type="subTitle" idx="6"/>
          </p:nvPr>
        </p:nvSpPr>
        <p:spPr>
          <a:xfrm>
            <a:off x="2216000" y="4660900"/>
            <a:ext cx="3035600" cy="7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title" idx="7"/>
          </p:nvPr>
        </p:nvSpPr>
        <p:spPr>
          <a:xfrm>
            <a:off x="7537300" y="2049133"/>
            <a:ext cx="36324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title" idx="8" hasCustomPrompt="1"/>
          </p:nvPr>
        </p:nvSpPr>
        <p:spPr>
          <a:xfrm>
            <a:off x="6343500" y="2115900"/>
            <a:ext cx="1206400" cy="77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2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85" name="Google Shape;85;p13"/>
          <p:cNvSpPr txBox="1">
            <a:spLocks noGrp="1"/>
          </p:cNvSpPr>
          <p:nvPr>
            <p:ph type="subTitle" idx="9"/>
          </p:nvPr>
        </p:nvSpPr>
        <p:spPr>
          <a:xfrm>
            <a:off x="7537300" y="2578100"/>
            <a:ext cx="3035600" cy="7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title" idx="13"/>
          </p:nvPr>
        </p:nvSpPr>
        <p:spPr>
          <a:xfrm>
            <a:off x="7537300" y="4131933"/>
            <a:ext cx="36324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title" idx="14" hasCustomPrompt="1"/>
          </p:nvPr>
        </p:nvSpPr>
        <p:spPr>
          <a:xfrm>
            <a:off x="6343600" y="4198700"/>
            <a:ext cx="1206400" cy="77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2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88" name="Google Shape;88;p13"/>
          <p:cNvSpPr txBox="1">
            <a:spLocks noGrp="1"/>
          </p:cNvSpPr>
          <p:nvPr>
            <p:ph type="subTitle" idx="15"/>
          </p:nvPr>
        </p:nvSpPr>
        <p:spPr>
          <a:xfrm>
            <a:off x="7537300" y="4660900"/>
            <a:ext cx="3035600" cy="7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33011660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6"/>
          <p:cNvSpPr txBox="1">
            <a:spLocks noGrp="1"/>
          </p:cNvSpPr>
          <p:nvPr>
            <p:ph type="title"/>
          </p:nvPr>
        </p:nvSpPr>
        <p:spPr>
          <a:xfrm>
            <a:off x="952400" y="2739367"/>
            <a:ext cx="4563200" cy="113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241" name="Google Shape;241;p26"/>
          <p:cNvSpPr txBox="1">
            <a:spLocks noGrp="1"/>
          </p:cNvSpPr>
          <p:nvPr>
            <p:ph type="subTitle" idx="1"/>
          </p:nvPr>
        </p:nvSpPr>
        <p:spPr>
          <a:xfrm>
            <a:off x="964300" y="4032367"/>
            <a:ext cx="3861600" cy="13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grpSp>
        <p:nvGrpSpPr>
          <p:cNvPr id="242" name="Google Shape;242;p26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243" name="Google Shape;243;p26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244" name="Google Shape;244;p26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245" name="Google Shape;245;p26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46" name="Google Shape;246;p26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47" name="Google Shape;247;p26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48" name="Google Shape;248;p26"/>
          <p:cNvGrpSpPr/>
          <p:nvPr/>
        </p:nvGrpSpPr>
        <p:grpSpPr>
          <a:xfrm>
            <a:off x="88867" y="273000"/>
            <a:ext cx="12103171" cy="6585200"/>
            <a:chOff x="104750" y="204750"/>
            <a:chExt cx="9077378" cy="4938900"/>
          </a:xfrm>
        </p:grpSpPr>
        <p:grpSp>
          <p:nvGrpSpPr>
            <p:cNvPr id="249" name="Google Shape;249;p26"/>
            <p:cNvGrpSpPr/>
            <p:nvPr/>
          </p:nvGrpSpPr>
          <p:grpSpPr>
            <a:xfrm>
              <a:off x="104750" y="206700"/>
              <a:ext cx="9077378" cy="342900"/>
              <a:chOff x="-25" y="0"/>
              <a:chExt cx="9182983" cy="342900"/>
            </a:xfrm>
          </p:grpSpPr>
          <p:sp>
            <p:nvSpPr>
              <p:cNvPr id="250" name="Google Shape;250;p26"/>
              <p:cNvSpPr/>
              <p:nvPr/>
            </p:nvSpPr>
            <p:spPr>
              <a:xfrm>
                <a:off x="-25" y="0"/>
                <a:ext cx="9182983" cy="342900"/>
              </a:xfrm>
              <a:custGeom>
                <a:avLst/>
                <a:gdLst/>
                <a:ahLst/>
                <a:cxnLst/>
                <a:rect l="l" t="t" r="r" b="b"/>
                <a:pathLst>
                  <a:path w="43778" h="1407" extrusionOk="0">
                    <a:moveTo>
                      <a:pt x="0" y="0"/>
                    </a:moveTo>
                    <a:lnTo>
                      <a:pt x="0" y="1406"/>
                    </a:lnTo>
                    <a:lnTo>
                      <a:pt x="43777" y="1406"/>
                    </a:lnTo>
                    <a:lnTo>
                      <a:pt x="4377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grpSp>
            <p:nvGrpSpPr>
              <p:cNvPr id="251" name="Google Shape;251;p26"/>
              <p:cNvGrpSpPr/>
              <p:nvPr/>
            </p:nvGrpSpPr>
            <p:grpSpPr>
              <a:xfrm>
                <a:off x="215975" y="111150"/>
                <a:ext cx="642950" cy="120600"/>
                <a:chOff x="215975" y="152625"/>
                <a:chExt cx="642950" cy="120600"/>
              </a:xfrm>
            </p:grpSpPr>
            <p:sp>
              <p:nvSpPr>
                <p:cNvPr id="252" name="Google Shape;252;p26"/>
                <p:cNvSpPr/>
                <p:nvPr/>
              </p:nvSpPr>
              <p:spPr>
                <a:xfrm>
                  <a:off x="21597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3" name="Google Shape;253;p26"/>
                <p:cNvSpPr/>
                <p:nvPr/>
              </p:nvSpPr>
              <p:spPr>
                <a:xfrm>
                  <a:off x="477150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4" name="Google Shape;254;p26"/>
                <p:cNvSpPr/>
                <p:nvPr/>
              </p:nvSpPr>
              <p:spPr>
                <a:xfrm>
                  <a:off x="73832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</p:grpSp>
        <p:cxnSp>
          <p:nvCxnSpPr>
            <p:cNvPr id="255" name="Google Shape;255;p26"/>
            <p:cNvCxnSpPr/>
            <p:nvPr/>
          </p:nvCxnSpPr>
          <p:spPr>
            <a:xfrm>
              <a:off x="104775" y="204750"/>
              <a:ext cx="0" cy="49389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428533062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Title and text 3"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" name="Google Shape;257;p27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258" name="Google Shape;258;p27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259" name="Google Shape;259;p27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260" name="Google Shape;260;p27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61" name="Google Shape;261;p27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62" name="Google Shape;262;p27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63" name="Google Shape;263;p27"/>
          <p:cNvSpPr txBox="1">
            <a:spLocks noGrp="1"/>
          </p:cNvSpPr>
          <p:nvPr>
            <p:ph type="subTitle" idx="1"/>
          </p:nvPr>
        </p:nvSpPr>
        <p:spPr>
          <a:xfrm>
            <a:off x="952400" y="1924833"/>
            <a:ext cx="10287200" cy="42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264" name="Google Shape;264;p27"/>
          <p:cNvSpPr txBox="1">
            <a:spLocks noGrp="1"/>
          </p:cNvSpPr>
          <p:nvPr>
            <p:ph type="title"/>
          </p:nvPr>
        </p:nvSpPr>
        <p:spPr>
          <a:xfrm>
            <a:off x="952400" y="732800"/>
            <a:ext cx="10287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79573964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6" name="Google Shape;266;p28"/>
          <p:cNvGrpSpPr/>
          <p:nvPr/>
        </p:nvGrpSpPr>
        <p:grpSpPr>
          <a:xfrm flipH="1">
            <a:off x="286259" y="165147"/>
            <a:ext cx="11403959" cy="6013981"/>
            <a:chOff x="45421" y="890559"/>
            <a:chExt cx="6688800" cy="3527400"/>
          </a:xfrm>
        </p:grpSpPr>
        <p:sp>
          <p:nvSpPr>
            <p:cNvPr id="267" name="Google Shape;267;p28"/>
            <p:cNvSpPr/>
            <p:nvPr/>
          </p:nvSpPr>
          <p:spPr>
            <a:xfrm>
              <a:off x="45421" y="890559"/>
              <a:ext cx="6688800" cy="3527400"/>
            </a:xfrm>
            <a:prstGeom prst="roundRect">
              <a:avLst>
                <a:gd name="adj" fmla="val 4601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8" name="Google Shape;268;p28"/>
            <p:cNvSpPr/>
            <p:nvPr/>
          </p:nvSpPr>
          <p:spPr>
            <a:xfrm>
              <a:off x="95031" y="1109631"/>
              <a:ext cx="6572400" cy="3246900"/>
            </a:xfrm>
            <a:prstGeom prst="roundRect">
              <a:avLst>
                <a:gd name="adj" fmla="val 4795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9" name="Google Shape;269;p28"/>
            <p:cNvSpPr/>
            <p:nvPr/>
          </p:nvSpPr>
          <p:spPr>
            <a:xfrm>
              <a:off x="6588804" y="965036"/>
              <a:ext cx="78697" cy="78697"/>
            </a:xfrm>
            <a:custGeom>
              <a:avLst/>
              <a:gdLst/>
              <a:ahLst/>
              <a:cxnLst/>
              <a:rect l="l" t="t" r="r" b="b"/>
              <a:pathLst>
                <a:path w="349" h="349" extrusionOk="0">
                  <a:moveTo>
                    <a:pt x="174" y="1"/>
                  </a:moveTo>
                  <a:cubicBezTo>
                    <a:pt x="87" y="1"/>
                    <a:pt x="0" y="88"/>
                    <a:pt x="0" y="175"/>
                  </a:cubicBezTo>
                  <a:cubicBezTo>
                    <a:pt x="0" y="276"/>
                    <a:pt x="87" y="348"/>
                    <a:pt x="174" y="348"/>
                  </a:cubicBezTo>
                  <a:cubicBezTo>
                    <a:pt x="276" y="348"/>
                    <a:pt x="348" y="276"/>
                    <a:pt x="348" y="175"/>
                  </a:cubicBezTo>
                  <a:cubicBezTo>
                    <a:pt x="348" y="88"/>
                    <a:pt x="276" y="1"/>
                    <a:pt x="17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0" name="Google Shape;270;p28"/>
            <p:cNvSpPr/>
            <p:nvPr/>
          </p:nvSpPr>
          <p:spPr>
            <a:xfrm>
              <a:off x="6461401" y="965036"/>
              <a:ext cx="78471" cy="78697"/>
            </a:xfrm>
            <a:custGeom>
              <a:avLst/>
              <a:gdLst/>
              <a:ahLst/>
              <a:cxnLst/>
              <a:rect l="l" t="t" r="r" b="b"/>
              <a:pathLst>
                <a:path w="348" h="349" extrusionOk="0">
                  <a:moveTo>
                    <a:pt x="174" y="1"/>
                  </a:moveTo>
                  <a:cubicBezTo>
                    <a:pt x="73" y="1"/>
                    <a:pt x="0" y="88"/>
                    <a:pt x="0" y="175"/>
                  </a:cubicBezTo>
                  <a:cubicBezTo>
                    <a:pt x="0" y="276"/>
                    <a:pt x="73" y="348"/>
                    <a:pt x="174" y="348"/>
                  </a:cubicBezTo>
                  <a:cubicBezTo>
                    <a:pt x="275" y="348"/>
                    <a:pt x="348" y="276"/>
                    <a:pt x="348" y="175"/>
                  </a:cubicBezTo>
                  <a:cubicBezTo>
                    <a:pt x="348" y="88"/>
                    <a:pt x="275" y="1"/>
                    <a:pt x="17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1" name="Google Shape;271;p28"/>
            <p:cNvSpPr/>
            <p:nvPr/>
          </p:nvSpPr>
          <p:spPr>
            <a:xfrm>
              <a:off x="6314155" y="963911"/>
              <a:ext cx="95158" cy="80952"/>
            </a:xfrm>
            <a:custGeom>
              <a:avLst/>
              <a:gdLst/>
              <a:ahLst/>
              <a:cxnLst/>
              <a:rect l="l" t="t" r="r" b="b"/>
              <a:pathLst>
                <a:path w="422" h="359" extrusionOk="0">
                  <a:moveTo>
                    <a:pt x="247" y="1"/>
                  </a:moveTo>
                  <a:cubicBezTo>
                    <a:pt x="88" y="1"/>
                    <a:pt x="1" y="189"/>
                    <a:pt x="117" y="305"/>
                  </a:cubicBezTo>
                  <a:cubicBezTo>
                    <a:pt x="154" y="342"/>
                    <a:pt x="198" y="358"/>
                    <a:pt x="241" y="358"/>
                  </a:cubicBezTo>
                  <a:cubicBezTo>
                    <a:pt x="334" y="358"/>
                    <a:pt x="421" y="283"/>
                    <a:pt x="421" y="175"/>
                  </a:cubicBezTo>
                  <a:cubicBezTo>
                    <a:pt x="421" y="73"/>
                    <a:pt x="349" y="1"/>
                    <a:pt x="24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272" name="Google Shape;272;p28"/>
          <p:cNvGrpSpPr/>
          <p:nvPr/>
        </p:nvGrpSpPr>
        <p:grpSpPr>
          <a:xfrm flipH="1">
            <a:off x="525590" y="615650"/>
            <a:ext cx="11403959" cy="6013981"/>
            <a:chOff x="45421" y="890559"/>
            <a:chExt cx="6688800" cy="3527400"/>
          </a:xfrm>
        </p:grpSpPr>
        <p:sp>
          <p:nvSpPr>
            <p:cNvPr id="273" name="Google Shape;273;p28"/>
            <p:cNvSpPr/>
            <p:nvPr/>
          </p:nvSpPr>
          <p:spPr>
            <a:xfrm>
              <a:off x="45421" y="890559"/>
              <a:ext cx="6688800" cy="3527400"/>
            </a:xfrm>
            <a:prstGeom prst="roundRect">
              <a:avLst>
                <a:gd name="adj" fmla="val 4601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4" name="Google Shape;274;p28"/>
            <p:cNvSpPr/>
            <p:nvPr/>
          </p:nvSpPr>
          <p:spPr>
            <a:xfrm>
              <a:off x="95031" y="1109631"/>
              <a:ext cx="6572400" cy="3246900"/>
            </a:xfrm>
            <a:prstGeom prst="roundRect">
              <a:avLst>
                <a:gd name="adj" fmla="val 4795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5" name="Google Shape;275;p28"/>
            <p:cNvSpPr/>
            <p:nvPr/>
          </p:nvSpPr>
          <p:spPr>
            <a:xfrm>
              <a:off x="6588804" y="965036"/>
              <a:ext cx="78697" cy="78697"/>
            </a:xfrm>
            <a:custGeom>
              <a:avLst/>
              <a:gdLst/>
              <a:ahLst/>
              <a:cxnLst/>
              <a:rect l="l" t="t" r="r" b="b"/>
              <a:pathLst>
                <a:path w="349" h="349" extrusionOk="0">
                  <a:moveTo>
                    <a:pt x="174" y="1"/>
                  </a:moveTo>
                  <a:cubicBezTo>
                    <a:pt x="87" y="1"/>
                    <a:pt x="0" y="88"/>
                    <a:pt x="0" y="175"/>
                  </a:cubicBezTo>
                  <a:cubicBezTo>
                    <a:pt x="0" y="276"/>
                    <a:pt x="87" y="348"/>
                    <a:pt x="174" y="348"/>
                  </a:cubicBezTo>
                  <a:cubicBezTo>
                    <a:pt x="276" y="348"/>
                    <a:pt x="348" y="276"/>
                    <a:pt x="348" y="175"/>
                  </a:cubicBezTo>
                  <a:cubicBezTo>
                    <a:pt x="348" y="88"/>
                    <a:pt x="276" y="1"/>
                    <a:pt x="1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6" name="Google Shape;276;p28"/>
            <p:cNvSpPr/>
            <p:nvPr/>
          </p:nvSpPr>
          <p:spPr>
            <a:xfrm>
              <a:off x="6461401" y="965036"/>
              <a:ext cx="78471" cy="78697"/>
            </a:xfrm>
            <a:custGeom>
              <a:avLst/>
              <a:gdLst/>
              <a:ahLst/>
              <a:cxnLst/>
              <a:rect l="l" t="t" r="r" b="b"/>
              <a:pathLst>
                <a:path w="348" h="349" extrusionOk="0">
                  <a:moveTo>
                    <a:pt x="174" y="1"/>
                  </a:moveTo>
                  <a:cubicBezTo>
                    <a:pt x="73" y="1"/>
                    <a:pt x="0" y="88"/>
                    <a:pt x="0" y="175"/>
                  </a:cubicBezTo>
                  <a:cubicBezTo>
                    <a:pt x="0" y="276"/>
                    <a:pt x="73" y="348"/>
                    <a:pt x="174" y="348"/>
                  </a:cubicBezTo>
                  <a:cubicBezTo>
                    <a:pt x="275" y="348"/>
                    <a:pt x="348" y="276"/>
                    <a:pt x="348" y="175"/>
                  </a:cubicBezTo>
                  <a:cubicBezTo>
                    <a:pt x="348" y="88"/>
                    <a:pt x="275" y="1"/>
                    <a:pt x="1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7" name="Google Shape;277;p28"/>
            <p:cNvSpPr/>
            <p:nvPr/>
          </p:nvSpPr>
          <p:spPr>
            <a:xfrm>
              <a:off x="6314155" y="963911"/>
              <a:ext cx="95158" cy="80952"/>
            </a:xfrm>
            <a:custGeom>
              <a:avLst/>
              <a:gdLst/>
              <a:ahLst/>
              <a:cxnLst/>
              <a:rect l="l" t="t" r="r" b="b"/>
              <a:pathLst>
                <a:path w="422" h="359" extrusionOk="0">
                  <a:moveTo>
                    <a:pt x="247" y="1"/>
                  </a:moveTo>
                  <a:cubicBezTo>
                    <a:pt x="88" y="1"/>
                    <a:pt x="1" y="189"/>
                    <a:pt x="117" y="305"/>
                  </a:cubicBezTo>
                  <a:cubicBezTo>
                    <a:pt x="154" y="342"/>
                    <a:pt x="198" y="358"/>
                    <a:pt x="241" y="358"/>
                  </a:cubicBezTo>
                  <a:cubicBezTo>
                    <a:pt x="334" y="358"/>
                    <a:pt x="421" y="283"/>
                    <a:pt x="421" y="175"/>
                  </a:cubicBezTo>
                  <a:cubicBezTo>
                    <a:pt x="421" y="73"/>
                    <a:pt x="349" y="1"/>
                    <a:pt x="2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278" name="Google Shape;278;p28"/>
          <p:cNvSpPr txBox="1">
            <a:spLocks noGrp="1"/>
          </p:cNvSpPr>
          <p:nvPr>
            <p:ph type="title"/>
          </p:nvPr>
        </p:nvSpPr>
        <p:spPr>
          <a:xfrm>
            <a:off x="1358900" y="1078133"/>
            <a:ext cx="4737200" cy="138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81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279" name="Google Shape;279;p28"/>
          <p:cNvSpPr txBox="1">
            <a:spLocks noGrp="1"/>
          </p:cNvSpPr>
          <p:nvPr>
            <p:ph type="subTitle" idx="1"/>
          </p:nvPr>
        </p:nvSpPr>
        <p:spPr>
          <a:xfrm>
            <a:off x="1358900" y="2385333"/>
            <a:ext cx="4737200" cy="157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280" name="Google Shape;280;p28"/>
          <p:cNvSpPr txBox="1"/>
          <p:nvPr/>
        </p:nvSpPr>
        <p:spPr>
          <a:xfrm>
            <a:off x="1358900" y="5083933"/>
            <a:ext cx="45632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rPr>
              <a:t>CREDITS: This presentation template was created by </a:t>
            </a: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2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rPr>
              <a:t>, including icons by </a:t>
            </a: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rPr>
              <a:t>, and infographics &amp; images by </a:t>
            </a: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rPr>
              <a:t> and illustrations</a:t>
            </a:r>
            <a:endParaRPr kumimoji="0" sz="1733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4074152501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2" name="Google Shape;282;p29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283" name="Google Shape;283;p29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284" name="Google Shape;284;p29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285" name="Google Shape;285;p29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86" name="Google Shape;286;p29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87" name="Google Shape;287;p29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73162945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9" name="Google Shape;289;p30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290" name="Google Shape;290;p30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291" name="Google Shape;291;p30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292" name="Google Shape;292;p30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93" name="Google Shape;293;p30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94" name="Google Shape;294;p30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95" name="Google Shape;295;p30"/>
          <p:cNvGrpSpPr/>
          <p:nvPr/>
        </p:nvGrpSpPr>
        <p:grpSpPr>
          <a:xfrm>
            <a:off x="88867" y="273000"/>
            <a:ext cx="12103171" cy="6585200"/>
            <a:chOff x="104750" y="204750"/>
            <a:chExt cx="9077378" cy="4938900"/>
          </a:xfrm>
        </p:grpSpPr>
        <p:grpSp>
          <p:nvGrpSpPr>
            <p:cNvPr id="296" name="Google Shape;296;p30"/>
            <p:cNvGrpSpPr/>
            <p:nvPr/>
          </p:nvGrpSpPr>
          <p:grpSpPr>
            <a:xfrm>
              <a:off x="104750" y="206700"/>
              <a:ext cx="9077378" cy="342900"/>
              <a:chOff x="-25" y="0"/>
              <a:chExt cx="9182983" cy="342900"/>
            </a:xfrm>
          </p:grpSpPr>
          <p:sp>
            <p:nvSpPr>
              <p:cNvPr id="297" name="Google Shape;297;p30"/>
              <p:cNvSpPr/>
              <p:nvPr/>
            </p:nvSpPr>
            <p:spPr>
              <a:xfrm>
                <a:off x="-25" y="0"/>
                <a:ext cx="9182983" cy="342900"/>
              </a:xfrm>
              <a:custGeom>
                <a:avLst/>
                <a:gdLst/>
                <a:ahLst/>
                <a:cxnLst/>
                <a:rect l="l" t="t" r="r" b="b"/>
                <a:pathLst>
                  <a:path w="43778" h="1407" extrusionOk="0">
                    <a:moveTo>
                      <a:pt x="0" y="0"/>
                    </a:moveTo>
                    <a:lnTo>
                      <a:pt x="0" y="1406"/>
                    </a:lnTo>
                    <a:lnTo>
                      <a:pt x="43777" y="1406"/>
                    </a:lnTo>
                    <a:lnTo>
                      <a:pt x="4377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grpSp>
            <p:nvGrpSpPr>
              <p:cNvPr id="298" name="Google Shape;298;p30"/>
              <p:cNvGrpSpPr/>
              <p:nvPr/>
            </p:nvGrpSpPr>
            <p:grpSpPr>
              <a:xfrm>
                <a:off x="215975" y="111150"/>
                <a:ext cx="642950" cy="120600"/>
                <a:chOff x="215975" y="152625"/>
                <a:chExt cx="642950" cy="120600"/>
              </a:xfrm>
            </p:grpSpPr>
            <p:sp>
              <p:nvSpPr>
                <p:cNvPr id="299" name="Google Shape;299;p30"/>
                <p:cNvSpPr/>
                <p:nvPr/>
              </p:nvSpPr>
              <p:spPr>
                <a:xfrm>
                  <a:off x="21597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0" name="Google Shape;300;p30"/>
                <p:cNvSpPr/>
                <p:nvPr/>
              </p:nvSpPr>
              <p:spPr>
                <a:xfrm>
                  <a:off x="477150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1" name="Google Shape;301;p30"/>
                <p:cNvSpPr/>
                <p:nvPr/>
              </p:nvSpPr>
              <p:spPr>
                <a:xfrm>
                  <a:off x="73832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</p:grpSp>
        <p:cxnSp>
          <p:nvCxnSpPr>
            <p:cNvPr id="302" name="Google Shape;302;p30"/>
            <p:cNvCxnSpPr/>
            <p:nvPr/>
          </p:nvCxnSpPr>
          <p:spPr>
            <a:xfrm>
              <a:off x="104775" y="204750"/>
              <a:ext cx="0" cy="49389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03" name="Google Shape;303;p30"/>
          <p:cNvGrpSpPr/>
          <p:nvPr/>
        </p:nvGrpSpPr>
        <p:grpSpPr>
          <a:xfrm>
            <a:off x="209401" y="540900"/>
            <a:ext cx="11982580" cy="6330400"/>
            <a:chOff x="104746" y="204750"/>
            <a:chExt cx="8986935" cy="4747800"/>
          </a:xfrm>
        </p:grpSpPr>
        <p:grpSp>
          <p:nvGrpSpPr>
            <p:cNvPr id="304" name="Google Shape;304;p30"/>
            <p:cNvGrpSpPr/>
            <p:nvPr/>
          </p:nvGrpSpPr>
          <p:grpSpPr>
            <a:xfrm>
              <a:off x="104746" y="206700"/>
              <a:ext cx="8986935" cy="342900"/>
              <a:chOff x="-29" y="0"/>
              <a:chExt cx="9091487" cy="342900"/>
            </a:xfrm>
          </p:grpSpPr>
          <p:sp>
            <p:nvSpPr>
              <p:cNvPr id="305" name="Google Shape;305;p30"/>
              <p:cNvSpPr/>
              <p:nvPr/>
            </p:nvSpPr>
            <p:spPr>
              <a:xfrm>
                <a:off x="-29" y="0"/>
                <a:ext cx="9091487" cy="342900"/>
              </a:xfrm>
              <a:custGeom>
                <a:avLst/>
                <a:gdLst/>
                <a:ahLst/>
                <a:cxnLst/>
                <a:rect l="l" t="t" r="r" b="b"/>
                <a:pathLst>
                  <a:path w="43778" h="1407" extrusionOk="0">
                    <a:moveTo>
                      <a:pt x="0" y="0"/>
                    </a:moveTo>
                    <a:lnTo>
                      <a:pt x="0" y="1406"/>
                    </a:lnTo>
                    <a:lnTo>
                      <a:pt x="43777" y="1406"/>
                    </a:lnTo>
                    <a:lnTo>
                      <a:pt x="4377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grpSp>
            <p:nvGrpSpPr>
              <p:cNvPr id="306" name="Google Shape;306;p30"/>
              <p:cNvGrpSpPr/>
              <p:nvPr/>
            </p:nvGrpSpPr>
            <p:grpSpPr>
              <a:xfrm>
                <a:off x="215975" y="111150"/>
                <a:ext cx="642950" cy="120600"/>
                <a:chOff x="215975" y="152625"/>
                <a:chExt cx="642950" cy="120600"/>
              </a:xfrm>
            </p:grpSpPr>
            <p:sp>
              <p:nvSpPr>
                <p:cNvPr id="307" name="Google Shape;307;p30"/>
                <p:cNvSpPr/>
                <p:nvPr/>
              </p:nvSpPr>
              <p:spPr>
                <a:xfrm>
                  <a:off x="21597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8" name="Google Shape;308;p30"/>
                <p:cNvSpPr/>
                <p:nvPr/>
              </p:nvSpPr>
              <p:spPr>
                <a:xfrm>
                  <a:off x="477150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9" name="Google Shape;309;p30"/>
                <p:cNvSpPr/>
                <p:nvPr/>
              </p:nvSpPr>
              <p:spPr>
                <a:xfrm>
                  <a:off x="73832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</p:grpSp>
        <p:cxnSp>
          <p:nvCxnSpPr>
            <p:cNvPr id="310" name="Google Shape;310;p30"/>
            <p:cNvCxnSpPr/>
            <p:nvPr/>
          </p:nvCxnSpPr>
          <p:spPr>
            <a:xfrm>
              <a:off x="104775" y="204750"/>
              <a:ext cx="0" cy="4747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33214699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 txBox="1">
            <a:spLocks noGrp="1"/>
          </p:cNvSpPr>
          <p:nvPr>
            <p:ph type="title"/>
          </p:nvPr>
        </p:nvSpPr>
        <p:spPr>
          <a:xfrm>
            <a:off x="952400" y="732800"/>
            <a:ext cx="10287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4"/>
          <p:cNvSpPr txBox="1">
            <a:spLocks noGrp="1"/>
          </p:cNvSpPr>
          <p:nvPr>
            <p:ph type="title" idx="2"/>
          </p:nvPr>
        </p:nvSpPr>
        <p:spPr>
          <a:xfrm>
            <a:off x="952400" y="4081133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92" name="Google Shape;92;p14"/>
          <p:cNvSpPr txBox="1">
            <a:spLocks noGrp="1"/>
          </p:cNvSpPr>
          <p:nvPr>
            <p:ph type="subTitle" idx="1"/>
          </p:nvPr>
        </p:nvSpPr>
        <p:spPr>
          <a:xfrm>
            <a:off x="952400" y="4610100"/>
            <a:ext cx="3035600" cy="10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4"/>
          <p:cNvSpPr txBox="1">
            <a:spLocks noGrp="1"/>
          </p:cNvSpPr>
          <p:nvPr>
            <p:ph type="title" idx="3"/>
          </p:nvPr>
        </p:nvSpPr>
        <p:spPr>
          <a:xfrm>
            <a:off x="4578200" y="4081133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94" name="Google Shape;94;p14"/>
          <p:cNvSpPr txBox="1">
            <a:spLocks noGrp="1"/>
          </p:cNvSpPr>
          <p:nvPr>
            <p:ph type="subTitle" idx="4"/>
          </p:nvPr>
        </p:nvSpPr>
        <p:spPr>
          <a:xfrm>
            <a:off x="4578200" y="4610100"/>
            <a:ext cx="3035600" cy="10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4"/>
          <p:cNvSpPr txBox="1">
            <a:spLocks noGrp="1"/>
          </p:cNvSpPr>
          <p:nvPr>
            <p:ph type="title" idx="5"/>
          </p:nvPr>
        </p:nvSpPr>
        <p:spPr>
          <a:xfrm>
            <a:off x="8204000" y="4081133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96" name="Google Shape;96;p14"/>
          <p:cNvSpPr txBox="1">
            <a:spLocks noGrp="1"/>
          </p:cNvSpPr>
          <p:nvPr>
            <p:ph type="subTitle" idx="6"/>
          </p:nvPr>
        </p:nvSpPr>
        <p:spPr>
          <a:xfrm>
            <a:off x="8204000" y="4610100"/>
            <a:ext cx="3035600" cy="10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grpSp>
        <p:nvGrpSpPr>
          <p:cNvPr id="97" name="Google Shape;97;p14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98" name="Google Shape;98;p14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99" name="Google Shape;99;p14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100" name="Google Shape;100;p14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1" name="Google Shape;101;p14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2" name="Google Shape;102;p14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7294695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Title and three columns 1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5"/>
          <p:cNvSpPr txBox="1">
            <a:spLocks noGrp="1"/>
          </p:cNvSpPr>
          <p:nvPr>
            <p:ph type="title"/>
          </p:nvPr>
        </p:nvSpPr>
        <p:spPr>
          <a:xfrm>
            <a:off x="952400" y="732800"/>
            <a:ext cx="10287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5"/>
          <p:cNvSpPr txBox="1">
            <a:spLocks noGrp="1"/>
          </p:cNvSpPr>
          <p:nvPr>
            <p:ph type="title" idx="2"/>
          </p:nvPr>
        </p:nvSpPr>
        <p:spPr>
          <a:xfrm>
            <a:off x="1038251" y="2577167"/>
            <a:ext cx="288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06" name="Google Shape;106;p15"/>
          <p:cNvSpPr txBox="1">
            <a:spLocks noGrp="1"/>
          </p:cNvSpPr>
          <p:nvPr>
            <p:ph type="subTitle" idx="1"/>
          </p:nvPr>
        </p:nvSpPr>
        <p:spPr>
          <a:xfrm>
            <a:off x="1038251" y="4598967"/>
            <a:ext cx="2885600" cy="10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5"/>
          <p:cNvSpPr txBox="1">
            <a:spLocks noGrp="1"/>
          </p:cNvSpPr>
          <p:nvPr>
            <p:ph type="title" idx="3"/>
          </p:nvPr>
        </p:nvSpPr>
        <p:spPr>
          <a:xfrm>
            <a:off x="4624700" y="2577167"/>
            <a:ext cx="288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08" name="Google Shape;108;p15"/>
          <p:cNvSpPr txBox="1">
            <a:spLocks noGrp="1"/>
          </p:cNvSpPr>
          <p:nvPr>
            <p:ph type="subTitle" idx="4"/>
          </p:nvPr>
        </p:nvSpPr>
        <p:spPr>
          <a:xfrm>
            <a:off x="4624700" y="4598967"/>
            <a:ext cx="2885600" cy="10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5"/>
          <p:cNvSpPr txBox="1">
            <a:spLocks noGrp="1"/>
          </p:cNvSpPr>
          <p:nvPr>
            <p:ph type="title" idx="5"/>
          </p:nvPr>
        </p:nvSpPr>
        <p:spPr>
          <a:xfrm>
            <a:off x="8214337" y="2577167"/>
            <a:ext cx="288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10" name="Google Shape;110;p15"/>
          <p:cNvSpPr txBox="1">
            <a:spLocks noGrp="1"/>
          </p:cNvSpPr>
          <p:nvPr>
            <p:ph type="subTitle" idx="6"/>
          </p:nvPr>
        </p:nvSpPr>
        <p:spPr>
          <a:xfrm>
            <a:off x="8214337" y="4598967"/>
            <a:ext cx="2885600" cy="10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56635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1_Title and three columns 1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6"/>
          <p:cNvSpPr txBox="1">
            <a:spLocks noGrp="1"/>
          </p:cNvSpPr>
          <p:nvPr>
            <p:ph type="title"/>
          </p:nvPr>
        </p:nvSpPr>
        <p:spPr>
          <a:xfrm>
            <a:off x="952400" y="732800"/>
            <a:ext cx="10287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16"/>
          <p:cNvSpPr txBox="1">
            <a:spLocks noGrp="1"/>
          </p:cNvSpPr>
          <p:nvPr>
            <p:ph type="title" idx="2"/>
          </p:nvPr>
        </p:nvSpPr>
        <p:spPr>
          <a:xfrm>
            <a:off x="7621500" y="4745567"/>
            <a:ext cx="3635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14" name="Google Shape;114;p16"/>
          <p:cNvSpPr txBox="1">
            <a:spLocks noGrp="1"/>
          </p:cNvSpPr>
          <p:nvPr>
            <p:ph type="subTitle" idx="1"/>
          </p:nvPr>
        </p:nvSpPr>
        <p:spPr>
          <a:xfrm>
            <a:off x="7621500" y="5274533"/>
            <a:ext cx="3635200" cy="10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16"/>
          <p:cNvSpPr txBox="1">
            <a:spLocks noGrp="1"/>
          </p:cNvSpPr>
          <p:nvPr>
            <p:ph type="title" idx="3"/>
          </p:nvPr>
        </p:nvSpPr>
        <p:spPr>
          <a:xfrm>
            <a:off x="7621512" y="2984600"/>
            <a:ext cx="3635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16" name="Google Shape;116;p16"/>
          <p:cNvSpPr txBox="1">
            <a:spLocks noGrp="1"/>
          </p:cNvSpPr>
          <p:nvPr>
            <p:ph type="subTitle" idx="4"/>
          </p:nvPr>
        </p:nvSpPr>
        <p:spPr>
          <a:xfrm>
            <a:off x="7621512" y="3513567"/>
            <a:ext cx="3635200" cy="10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6"/>
          <p:cNvSpPr txBox="1">
            <a:spLocks noGrp="1"/>
          </p:cNvSpPr>
          <p:nvPr>
            <p:ph type="title" idx="5"/>
          </p:nvPr>
        </p:nvSpPr>
        <p:spPr>
          <a:xfrm>
            <a:off x="7621491" y="1223633"/>
            <a:ext cx="3635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18" name="Google Shape;118;p16"/>
          <p:cNvSpPr txBox="1">
            <a:spLocks noGrp="1"/>
          </p:cNvSpPr>
          <p:nvPr>
            <p:ph type="subTitle" idx="6"/>
          </p:nvPr>
        </p:nvSpPr>
        <p:spPr>
          <a:xfrm>
            <a:off x="7621491" y="1752600"/>
            <a:ext cx="3635200" cy="10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grpSp>
        <p:nvGrpSpPr>
          <p:cNvPr id="119" name="Google Shape;119;p16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120" name="Google Shape;120;p16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121" name="Google Shape;121;p16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122" name="Google Shape;122;p16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23" name="Google Shape;123;p16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24" name="Google Shape;124;p16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4330077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7"/>
          <p:cNvSpPr txBox="1">
            <a:spLocks noGrp="1"/>
          </p:cNvSpPr>
          <p:nvPr>
            <p:ph type="title"/>
          </p:nvPr>
        </p:nvSpPr>
        <p:spPr>
          <a:xfrm>
            <a:off x="952400" y="732800"/>
            <a:ext cx="10287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17"/>
          <p:cNvSpPr txBox="1">
            <a:spLocks noGrp="1"/>
          </p:cNvSpPr>
          <p:nvPr>
            <p:ph type="title" idx="2"/>
          </p:nvPr>
        </p:nvSpPr>
        <p:spPr>
          <a:xfrm>
            <a:off x="2352500" y="2049133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28" name="Google Shape;128;p17"/>
          <p:cNvSpPr txBox="1">
            <a:spLocks noGrp="1"/>
          </p:cNvSpPr>
          <p:nvPr>
            <p:ph type="subTitle" idx="1"/>
          </p:nvPr>
        </p:nvSpPr>
        <p:spPr>
          <a:xfrm>
            <a:off x="2352500" y="2578100"/>
            <a:ext cx="3035600" cy="10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17"/>
          <p:cNvSpPr txBox="1">
            <a:spLocks noGrp="1"/>
          </p:cNvSpPr>
          <p:nvPr>
            <p:ph type="title" idx="3"/>
          </p:nvPr>
        </p:nvSpPr>
        <p:spPr>
          <a:xfrm>
            <a:off x="2352500" y="4131933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30" name="Google Shape;130;p17"/>
          <p:cNvSpPr txBox="1">
            <a:spLocks noGrp="1"/>
          </p:cNvSpPr>
          <p:nvPr>
            <p:ph type="subTitle" idx="4"/>
          </p:nvPr>
        </p:nvSpPr>
        <p:spPr>
          <a:xfrm>
            <a:off x="2352500" y="4660900"/>
            <a:ext cx="3035600" cy="92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17"/>
          <p:cNvSpPr txBox="1">
            <a:spLocks noGrp="1"/>
          </p:cNvSpPr>
          <p:nvPr>
            <p:ph type="title" idx="5"/>
          </p:nvPr>
        </p:nvSpPr>
        <p:spPr>
          <a:xfrm>
            <a:off x="7832500" y="2049133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32" name="Google Shape;132;p17"/>
          <p:cNvSpPr txBox="1">
            <a:spLocks noGrp="1"/>
          </p:cNvSpPr>
          <p:nvPr>
            <p:ph type="subTitle" idx="6"/>
          </p:nvPr>
        </p:nvSpPr>
        <p:spPr>
          <a:xfrm>
            <a:off x="7832500" y="2578100"/>
            <a:ext cx="3035600" cy="10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17"/>
          <p:cNvSpPr txBox="1">
            <a:spLocks noGrp="1"/>
          </p:cNvSpPr>
          <p:nvPr>
            <p:ph type="title" idx="7"/>
          </p:nvPr>
        </p:nvSpPr>
        <p:spPr>
          <a:xfrm>
            <a:off x="7832500" y="4131933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34" name="Google Shape;134;p17"/>
          <p:cNvSpPr txBox="1">
            <a:spLocks noGrp="1"/>
          </p:cNvSpPr>
          <p:nvPr>
            <p:ph type="subTitle" idx="8"/>
          </p:nvPr>
        </p:nvSpPr>
        <p:spPr>
          <a:xfrm>
            <a:off x="7832500" y="4660900"/>
            <a:ext cx="3035600" cy="92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grpSp>
        <p:nvGrpSpPr>
          <p:cNvPr id="135" name="Google Shape;135;p17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136" name="Google Shape;136;p17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137" name="Google Shape;137;p17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138" name="Google Shape;138;p17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39" name="Google Shape;139;p17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40" name="Google Shape;140;p17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037178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Title and four columns 1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8"/>
          <p:cNvSpPr txBox="1">
            <a:spLocks noGrp="1"/>
          </p:cNvSpPr>
          <p:nvPr>
            <p:ph type="title"/>
          </p:nvPr>
        </p:nvSpPr>
        <p:spPr>
          <a:xfrm>
            <a:off x="952400" y="732800"/>
            <a:ext cx="10287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18"/>
          <p:cNvSpPr txBox="1">
            <a:spLocks noGrp="1"/>
          </p:cNvSpPr>
          <p:nvPr>
            <p:ph type="title" idx="2"/>
          </p:nvPr>
        </p:nvSpPr>
        <p:spPr>
          <a:xfrm>
            <a:off x="1838200" y="2848267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44" name="Google Shape;144;p18"/>
          <p:cNvSpPr txBox="1">
            <a:spLocks noGrp="1"/>
          </p:cNvSpPr>
          <p:nvPr>
            <p:ph type="subTitle" idx="1"/>
          </p:nvPr>
        </p:nvSpPr>
        <p:spPr>
          <a:xfrm>
            <a:off x="1838200" y="2124667"/>
            <a:ext cx="3035600" cy="10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18"/>
          <p:cNvSpPr txBox="1">
            <a:spLocks noGrp="1"/>
          </p:cNvSpPr>
          <p:nvPr>
            <p:ph type="title" idx="3"/>
          </p:nvPr>
        </p:nvSpPr>
        <p:spPr>
          <a:xfrm>
            <a:off x="1838200" y="5223167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46" name="Google Shape;146;p18"/>
          <p:cNvSpPr txBox="1">
            <a:spLocks noGrp="1"/>
          </p:cNvSpPr>
          <p:nvPr>
            <p:ph type="subTitle" idx="4"/>
          </p:nvPr>
        </p:nvSpPr>
        <p:spPr>
          <a:xfrm>
            <a:off x="1838200" y="4499567"/>
            <a:ext cx="3035600" cy="92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18"/>
          <p:cNvSpPr txBox="1">
            <a:spLocks noGrp="1"/>
          </p:cNvSpPr>
          <p:nvPr>
            <p:ph type="title" idx="5"/>
          </p:nvPr>
        </p:nvSpPr>
        <p:spPr>
          <a:xfrm>
            <a:off x="7318200" y="2848267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48" name="Google Shape;148;p18"/>
          <p:cNvSpPr txBox="1">
            <a:spLocks noGrp="1"/>
          </p:cNvSpPr>
          <p:nvPr>
            <p:ph type="subTitle" idx="6"/>
          </p:nvPr>
        </p:nvSpPr>
        <p:spPr>
          <a:xfrm>
            <a:off x="7318200" y="2124667"/>
            <a:ext cx="3035600" cy="10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18"/>
          <p:cNvSpPr txBox="1">
            <a:spLocks noGrp="1"/>
          </p:cNvSpPr>
          <p:nvPr>
            <p:ph type="title" idx="7"/>
          </p:nvPr>
        </p:nvSpPr>
        <p:spPr>
          <a:xfrm>
            <a:off x="7318200" y="5223167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50" name="Google Shape;150;p18"/>
          <p:cNvSpPr txBox="1">
            <a:spLocks noGrp="1"/>
          </p:cNvSpPr>
          <p:nvPr>
            <p:ph type="subTitle" idx="8"/>
          </p:nvPr>
        </p:nvSpPr>
        <p:spPr>
          <a:xfrm>
            <a:off x="7318200" y="4499567"/>
            <a:ext cx="3035600" cy="92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4024741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9"/>
          <p:cNvSpPr txBox="1">
            <a:spLocks noGrp="1"/>
          </p:cNvSpPr>
          <p:nvPr>
            <p:ph type="title"/>
          </p:nvPr>
        </p:nvSpPr>
        <p:spPr>
          <a:xfrm>
            <a:off x="952400" y="732800"/>
            <a:ext cx="10287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19"/>
          <p:cNvSpPr txBox="1">
            <a:spLocks noGrp="1"/>
          </p:cNvSpPr>
          <p:nvPr>
            <p:ph type="title" idx="2"/>
          </p:nvPr>
        </p:nvSpPr>
        <p:spPr>
          <a:xfrm>
            <a:off x="952400" y="2607933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54" name="Google Shape;154;p19"/>
          <p:cNvSpPr txBox="1">
            <a:spLocks noGrp="1"/>
          </p:cNvSpPr>
          <p:nvPr>
            <p:ph type="subTitle" idx="1"/>
          </p:nvPr>
        </p:nvSpPr>
        <p:spPr>
          <a:xfrm>
            <a:off x="952400" y="3086100"/>
            <a:ext cx="3035600" cy="82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19"/>
          <p:cNvSpPr txBox="1">
            <a:spLocks noGrp="1"/>
          </p:cNvSpPr>
          <p:nvPr>
            <p:ph type="title" idx="3"/>
          </p:nvPr>
        </p:nvSpPr>
        <p:spPr>
          <a:xfrm>
            <a:off x="4578184" y="2607933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56" name="Google Shape;156;p19"/>
          <p:cNvSpPr txBox="1">
            <a:spLocks noGrp="1"/>
          </p:cNvSpPr>
          <p:nvPr>
            <p:ph type="subTitle" idx="4"/>
          </p:nvPr>
        </p:nvSpPr>
        <p:spPr>
          <a:xfrm>
            <a:off x="4578189" y="3086100"/>
            <a:ext cx="3035600" cy="82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19"/>
          <p:cNvSpPr txBox="1">
            <a:spLocks noGrp="1"/>
          </p:cNvSpPr>
          <p:nvPr>
            <p:ph type="title" idx="5"/>
          </p:nvPr>
        </p:nvSpPr>
        <p:spPr>
          <a:xfrm>
            <a:off x="8203984" y="2607933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58" name="Google Shape;158;p19"/>
          <p:cNvSpPr txBox="1">
            <a:spLocks noGrp="1"/>
          </p:cNvSpPr>
          <p:nvPr>
            <p:ph type="subTitle" idx="6"/>
          </p:nvPr>
        </p:nvSpPr>
        <p:spPr>
          <a:xfrm>
            <a:off x="8203995" y="3086100"/>
            <a:ext cx="3035600" cy="82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19"/>
          <p:cNvSpPr txBox="1">
            <a:spLocks noGrp="1"/>
          </p:cNvSpPr>
          <p:nvPr>
            <p:ph type="title" idx="7"/>
          </p:nvPr>
        </p:nvSpPr>
        <p:spPr>
          <a:xfrm>
            <a:off x="952400" y="5013300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60" name="Google Shape;160;p19"/>
          <p:cNvSpPr txBox="1">
            <a:spLocks noGrp="1"/>
          </p:cNvSpPr>
          <p:nvPr>
            <p:ph type="subTitle" idx="8"/>
          </p:nvPr>
        </p:nvSpPr>
        <p:spPr>
          <a:xfrm>
            <a:off x="952400" y="5491467"/>
            <a:ext cx="3035600" cy="82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19"/>
          <p:cNvSpPr txBox="1">
            <a:spLocks noGrp="1"/>
          </p:cNvSpPr>
          <p:nvPr>
            <p:ph type="title" idx="9"/>
          </p:nvPr>
        </p:nvSpPr>
        <p:spPr>
          <a:xfrm>
            <a:off x="4578184" y="5013300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62" name="Google Shape;162;p19"/>
          <p:cNvSpPr txBox="1">
            <a:spLocks noGrp="1"/>
          </p:cNvSpPr>
          <p:nvPr>
            <p:ph type="subTitle" idx="13"/>
          </p:nvPr>
        </p:nvSpPr>
        <p:spPr>
          <a:xfrm>
            <a:off x="4578189" y="5491467"/>
            <a:ext cx="3035600" cy="82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19"/>
          <p:cNvSpPr txBox="1">
            <a:spLocks noGrp="1"/>
          </p:cNvSpPr>
          <p:nvPr>
            <p:ph type="title" idx="14"/>
          </p:nvPr>
        </p:nvSpPr>
        <p:spPr>
          <a:xfrm>
            <a:off x="8203984" y="5013300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64" name="Google Shape;164;p19"/>
          <p:cNvSpPr txBox="1">
            <a:spLocks noGrp="1"/>
          </p:cNvSpPr>
          <p:nvPr>
            <p:ph type="subTitle" idx="15"/>
          </p:nvPr>
        </p:nvSpPr>
        <p:spPr>
          <a:xfrm>
            <a:off x="8203995" y="5491467"/>
            <a:ext cx="3035600" cy="82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grpSp>
        <p:nvGrpSpPr>
          <p:cNvPr id="165" name="Google Shape;165;p19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166" name="Google Shape;166;p19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167" name="Google Shape;167;p19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168" name="Google Shape;168;p19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69" name="Google Shape;169;p19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70" name="Google Shape;170;p19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71" name="Google Shape;171;p19"/>
          <p:cNvGrpSpPr/>
          <p:nvPr/>
        </p:nvGrpSpPr>
        <p:grpSpPr>
          <a:xfrm>
            <a:off x="88867" y="273000"/>
            <a:ext cx="12103171" cy="6585200"/>
            <a:chOff x="104750" y="204750"/>
            <a:chExt cx="9077378" cy="4938900"/>
          </a:xfrm>
        </p:grpSpPr>
        <p:grpSp>
          <p:nvGrpSpPr>
            <p:cNvPr id="172" name="Google Shape;172;p19"/>
            <p:cNvGrpSpPr/>
            <p:nvPr/>
          </p:nvGrpSpPr>
          <p:grpSpPr>
            <a:xfrm>
              <a:off x="104750" y="206700"/>
              <a:ext cx="9077378" cy="342900"/>
              <a:chOff x="-25" y="0"/>
              <a:chExt cx="9182983" cy="342900"/>
            </a:xfrm>
          </p:grpSpPr>
          <p:sp>
            <p:nvSpPr>
              <p:cNvPr id="173" name="Google Shape;173;p19"/>
              <p:cNvSpPr/>
              <p:nvPr/>
            </p:nvSpPr>
            <p:spPr>
              <a:xfrm>
                <a:off x="-25" y="0"/>
                <a:ext cx="9182983" cy="342900"/>
              </a:xfrm>
              <a:custGeom>
                <a:avLst/>
                <a:gdLst/>
                <a:ahLst/>
                <a:cxnLst/>
                <a:rect l="l" t="t" r="r" b="b"/>
                <a:pathLst>
                  <a:path w="43778" h="1407" extrusionOk="0">
                    <a:moveTo>
                      <a:pt x="0" y="0"/>
                    </a:moveTo>
                    <a:lnTo>
                      <a:pt x="0" y="1406"/>
                    </a:lnTo>
                    <a:lnTo>
                      <a:pt x="43777" y="1406"/>
                    </a:lnTo>
                    <a:lnTo>
                      <a:pt x="4377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grpSp>
            <p:nvGrpSpPr>
              <p:cNvPr id="174" name="Google Shape;174;p19"/>
              <p:cNvGrpSpPr/>
              <p:nvPr/>
            </p:nvGrpSpPr>
            <p:grpSpPr>
              <a:xfrm>
                <a:off x="215975" y="111150"/>
                <a:ext cx="642950" cy="120600"/>
                <a:chOff x="215975" y="152625"/>
                <a:chExt cx="642950" cy="120600"/>
              </a:xfrm>
            </p:grpSpPr>
            <p:sp>
              <p:nvSpPr>
                <p:cNvPr id="175" name="Google Shape;175;p19"/>
                <p:cNvSpPr/>
                <p:nvPr/>
              </p:nvSpPr>
              <p:spPr>
                <a:xfrm>
                  <a:off x="21597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6" name="Google Shape;176;p19"/>
                <p:cNvSpPr/>
                <p:nvPr/>
              </p:nvSpPr>
              <p:spPr>
                <a:xfrm>
                  <a:off x="477150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7" name="Google Shape;177;p19"/>
                <p:cNvSpPr/>
                <p:nvPr/>
              </p:nvSpPr>
              <p:spPr>
                <a:xfrm>
                  <a:off x="73832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</p:grpSp>
        <p:cxnSp>
          <p:nvCxnSpPr>
            <p:cNvPr id="178" name="Google Shape;178;p19"/>
            <p:cNvCxnSpPr/>
            <p:nvPr/>
          </p:nvCxnSpPr>
          <p:spPr>
            <a:xfrm>
              <a:off x="104775" y="204750"/>
              <a:ext cx="0" cy="49389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400596909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 and two columns 1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0"/>
          <p:cNvSpPr txBox="1">
            <a:spLocks noGrp="1"/>
          </p:cNvSpPr>
          <p:nvPr>
            <p:ph type="title"/>
          </p:nvPr>
        </p:nvSpPr>
        <p:spPr>
          <a:xfrm>
            <a:off x="6746643" y="2042267"/>
            <a:ext cx="34180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81" name="Google Shape;181;p20"/>
          <p:cNvSpPr txBox="1">
            <a:spLocks noGrp="1"/>
          </p:cNvSpPr>
          <p:nvPr>
            <p:ph type="subTitle" idx="1"/>
          </p:nvPr>
        </p:nvSpPr>
        <p:spPr>
          <a:xfrm>
            <a:off x="2027367" y="4979800"/>
            <a:ext cx="3418000" cy="7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82" name="Google Shape;182;p20"/>
          <p:cNvSpPr txBox="1">
            <a:spLocks noGrp="1"/>
          </p:cNvSpPr>
          <p:nvPr>
            <p:ph type="subTitle" idx="2"/>
          </p:nvPr>
        </p:nvSpPr>
        <p:spPr>
          <a:xfrm>
            <a:off x="6746633" y="4979800"/>
            <a:ext cx="3418000" cy="7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20"/>
          <p:cNvSpPr txBox="1">
            <a:spLocks noGrp="1"/>
          </p:cNvSpPr>
          <p:nvPr>
            <p:ph type="title" idx="3"/>
          </p:nvPr>
        </p:nvSpPr>
        <p:spPr>
          <a:xfrm>
            <a:off x="2027367" y="2042267"/>
            <a:ext cx="34180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84" name="Google Shape;184;p20"/>
          <p:cNvSpPr txBox="1">
            <a:spLocks noGrp="1"/>
          </p:cNvSpPr>
          <p:nvPr>
            <p:ph type="title" idx="4"/>
          </p:nvPr>
        </p:nvSpPr>
        <p:spPr>
          <a:xfrm>
            <a:off x="952400" y="732800"/>
            <a:ext cx="10287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85" name="Google Shape;185;p20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186" name="Google Shape;186;p20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187" name="Google Shape;187;p20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188" name="Google Shape;188;p20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89" name="Google Shape;189;p20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90" name="Google Shape;190;p20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91" name="Google Shape;191;p20"/>
          <p:cNvGrpSpPr/>
          <p:nvPr/>
        </p:nvGrpSpPr>
        <p:grpSpPr>
          <a:xfrm>
            <a:off x="88867" y="273000"/>
            <a:ext cx="12103171" cy="6585200"/>
            <a:chOff x="104750" y="204750"/>
            <a:chExt cx="9077378" cy="4938900"/>
          </a:xfrm>
        </p:grpSpPr>
        <p:grpSp>
          <p:nvGrpSpPr>
            <p:cNvPr id="192" name="Google Shape;192;p20"/>
            <p:cNvGrpSpPr/>
            <p:nvPr/>
          </p:nvGrpSpPr>
          <p:grpSpPr>
            <a:xfrm>
              <a:off x="104750" y="206700"/>
              <a:ext cx="9077378" cy="342900"/>
              <a:chOff x="-25" y="0"/>
              <a:chExt cx="9182983" cy="342900"/>
            </a:xfrm>
          </p:grpSpPr>
          <p:sp>
            <p:nvSpPr>
              <p:cNvPr id="193" name="Google Shape;193;p20"/>
              <p:cNvSpPr/>
              <p:nvPr/>
            </p:nvSpPr>
            <p:spPr>
              <a:xfrm>
                <a:off x="-25" y="0"/>
                <a:ext cx="9182983" cy="342900"/>
              </a:xfrm>
              <a:custGeom>
                <a:avLst/>
                <a:gdLst/>
                <a:ahLst/>
                <a:cxnLst/>
                <a:rect l="l" t="t" r="r" b="b"/>
                <a:pathLst>
                  <a:path w="43778" h="1407" extrusionOk="0">
                    <a:moveTo>
                      <a:pt x="0" y="0"/>
                    </a:moveTo>
                    <a:lnTo>
                      <a:pt x="0" y="1406"/>
                    </a:lnTo>
                    <a:lnTo>
                      <a:pt x="43777" y="1406"/>
                    </a:lnTo>
                    <a:lnTo>
                      <a:pt x="4377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grpSp>
            <p:nvGrpSpPr>
              <p:cNvPr id="194" name="Google Shape;194;p20"/>
              <p:cNvGrpSpPr/>
              <p:nvPr/>
            </p:nvGrpSpPr>
            <p:grpSpPr>
              <a:xfrm>
                <a:off x="215975" y="111150"/>
                <a:ext cx="642950" cy="120600"/>
                <a:chOff x="215975" y="152625"/>
                <a:chExt cx="642950" cy="120600"/>
              </a:xfrm>
            </p:grpSpPr>
            <p:sp>
              <p:nvSpPr>
                <p:cNvPr id="195" name="Google Shape;195;p20"/>
                <p:cNvSpPr/>
                <p:nvPr/>
              </p:nvSpPr>
              <p:spPr>
                <a:xfrm>
                  <a:off x="215975" y="152625"/>
                  <a:ext cx="120600" cy="120600"/>
                </a:xfrm>
                <a:prstGeom prst="ellipse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6" name="Google Shape;196;p20"/>
                <p:cNvSpPr/>
                <p:nvPr/>
              </p:nvSpPr>
              <p:spPr>
                <a:xfrm>
                  <a:off x="477150" y="152625"/>
                  <a:ext cx="120600" cy="120600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7" name="Google Shape;197;p20"/>
                <p:cNvSpPr/>
                <p:nvPr/>
              </p:nvSpPr>
              <p:spPr>
                <a:xfrm>
                  <a:off x="738325" y="152625"/>
                  <a:ext cx="120600" cy="12060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</p:grpSp>
        <p:cxnSp>
          <p:nvCxnSpPr>
            <p:cNvPr id="198" name="Google Shape;198;p20"/>
            <p:cNvCxnSpPr/>
            <p:nvPr/>
          </p:nvCxnSpPr>
          <p:spPr>
            <a:xfrm>
              <a:off x="104775" y="204750"/>
              <a:ext cx="0" cy="4938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12774328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952400" y="3138900"/>
            <a:ext cx="40640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952400" y="4604200"/>
            <a:ext cx="3362400" cy="78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952400" y="1346800"/>
            <a:ext cx="4064000" cy="186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40147100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">
  <p:cSld name="Numbers and text 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1"/>
          <p:cNvSpPr txBox="1">
            <a:spLocks noGrp="1"/>
          </p:cNvSpPr>
          <p:nvPr>
            <p:ph type="title"/>
          </p:nvPr>
        </p:nvSpPr>
        <p:spPr>
          <a:xfrm>
            <a:off x="952400" y="732800"/>
            <a:ext cx="10287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21"/>
          <p:cNvSpPr txBox="1">
            <a:spLocks noGrp="1"/>
          </p:cNvSpPr>
          <p:nvPr>
            <p:ph type="title" idx="2" hasCustomPrompt="1"/>
          </p:nvPr>
        </p:nvSpPr>
        <p:spPr>
          <a:xfrm>
            <a:off x="5943600" y="1768167"/>
            <a:ext cx="4305600" cy="77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5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202" name="Google Shape;202;p21"/>
          <p:cNvSpPr txBox="1">
            <a:spLocks noGrp="1"/>
          </p:cNvSpPr>
          <p:nvPr>
            <p:ph type="subTitle" idx="1"/>
          </p:nvPr>
        </p:nvSpPr>
        <p:spPr>
          <a:xfrm>
            <a:off x="5943600" y="2382767"/>
            <a:ext cx="4305600" cy="55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203" name="Google Shape;203;p21"/>
          <p:cNvSpPr txBox="1">
            <a:spLocks noGrp="1"/>
          </p:cNvSpPr>
          <p:nvPr>
            <p:ph type="title" idx="3" hasCustomPrompt="1"/>
          </p:nvPr>
        </p:nvSpPr>
        <p:spPr>
          <a:xfrm>
            <a:off x="5943600" y="3284467"/>
            <a:ext cx="4305600" cy="77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5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204" name="Google Shape;204;p21"/>
          <p:cNvSpPr txBox="1">
            <a:spLocks noGrp="1"/>
          </p:cNvSpPr>
          <p:nvPr>
            <p:ph type="subTitle" idx="4"/>
          </p:nvPr>
        </p:nvSpPr>
        <p:spPr>
          <a:xfrm>
            <a:off x="5943600" y="3899067"/>
            <a:ext cx="4305600" cy="55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21"/>
          <p:cNvSpPr txBox="1">
            <a:spLocks noGrp="1"/>
          </p:cNvSpPr>
          <p:nvPr>
            <p:ph type="title" idx="5" hasCustomPrompt="1"/>
          </p:nvPr>
        </p:nvSpPr>
        <p:spPr>
          <a:xfrm>
            <a:off x="5943600" y="4800767"/>
            <a:ext cx="4305600" cy="77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5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206" name="Google Shape;206;p21"/>
          <p:cNvSpPr txBox="1">
            <a:spLocks noGrp="1"/>
          </p:cNvSpPr>
          <p:nvPr>
            <p:ph type="subTitle" idx="6"/>
          </p:nvPr>
        </p:nvSpPr>
        <p:spPr>
          <a:xfrm>
            <a:off x="5943600" y="5415367"/>
            <a:ext cx="4305600" cy="55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2688107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 1">
  <p:cSld name="Numbers and text  1"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2"/>
          <p:cNvSpPr txBox="1">
            <a:spLocks noGrp="1"/>
          </p:cNvSpPr>
          <p:nvPr>
            <p:ph type="title"/>
          </p:nvPr>
        </p:nvSpPr>
        <p:spPr>
          <a:xfrm>
            <a:off x="952400" y="732800"/>
            <a:ext cx="10287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9" name="Google Shape;209;p22"/>
          <p:cNvSpPr txBox="1">
            <a:spLocks noGrp="1"/>
          </p:cNvSpPr>
          <p:nvPr>
            <p:ph type="title" idx="2" hasCustomPrompt="1"/>
          </p:nvPr>
        </p:nvSpPr>
        <p:spPr>
          <a:xfrm>
            <a:off x="5950068" y="2593733"/>
            <a:ext cx="2205200" cy="75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210" name="Google Shape;210;p22"/>
          <p:cNvSpPr txBox="1">
            <a:spLocks noGrp="1"/>
          </p:cNvSpPr>
          <p:nvPr>
            <p:ph type="title" idx="3" hasCustomPrompt="1"/>
          </p:nvPr>
        </p:nvSpPr>
        <p:spPr>
          <a:xfrm>
            <a:off x="4036733" y="2391008"/>
            <a:ext cx="2205200" cy="75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211" name="Google Shape;211;p22"/>
          <p:cNvSpPr txBox="1">
            <a:spLocks noGrp="1"/>
          </p:cNvSpPr>
          <p:nvPr>
            <p:ph type="subTitle" idx="1"/>
          </p:nvPr>
        </p:nvSpPr>
        <p:spPr>
          <a:xfrm>
            <a:off x="8204000" y="4932600"/>
            <a:ext cx="3035600" cy="7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3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212" name="Google Shape;212;p22"/>
          <p:cNvSpPr txBox="1">
            <a:spLocks noGrp="1"/>
          </p:cNvSpPr>
          <p:nvPr>
            <p:ph type="title" idx="4" hasCustomPrompt="1"/>
          </p:nvPr>
        </p:nvSpPr>
        <p:spPr>
          <a:xfrm>
            <a:off x="4481340" y="4510933"/>
            <a:ext cx="2205200" cy="75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213" name="Google Shape;213;p22"/>
          <p:cNvSpPr txBox="1">
            <a:spLocks noGrp="1"/>
          </p:cNvSpPr>
          <p:nvPr>
            <p:ph type="subTitle" idx="5"/>
          </p:nvPr>
        </p:nvSpPr>
        <p:spPr>
          <a:xfrm>
            <a:off x="952400" y="3707151"/>
            <a:ext cx="3035600" cy="7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p22"/>
          <p:cNvSpPr txBox="1">
            <a:spLocks noGrp="1"/>
          </p:cNvSpPr>
          <p:nvPr>
            <p:ph type="title" idx="6"/>
          </p:nvPr>
        </p:nvSpPr>
        <p:spPr>
          <a:xfrm>
            <a:off x="8204000" y="4389500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215" name="Google Shape;215;p22"/>
          <p:cNvSpPr txBox="1">
            <a:spLocks noGrp="1"/>
          </p:cNvSpPr>
          <p:nvPr>
            <p:ph type="title" idx="7"/>
          </p:nvPr>
        </p:nvSpPr>
        <p:spPr>
          <a:xfrm>
            <a:off x="952400" y="3164051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216" name="Google Shape;216;p22"/>
          <p:cNvSpPr txBox="1">
            <a:spLocks noGrp="1"/>
          </p:cNvSpPr>
          <p:nvPr>
            <p:ph type="subTitle" idx="8"/>
          </p:nvPr>
        </p:nvSpPr>
        <p:spPr>
          <a:xfrm>
            <a:off x="8204000" y="2650751"/>
            <a:ext cx="3035600" cy="7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3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217" name="Google Shape;217;p22"/>
          <p:cNvSpPr txBox="1">
            <a:spLocks noGrp="1"/>
          </p:cNvSpPr>
          <p:nvPr>
            <p:ph type="title" idx="9"/>
          </p:nvPr>
        </p:nvSpPr>
        <p:spPr>
          <a:xfrm>
            <a:off x="8204000" y="2107651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0838910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3"/>
          <p:cNvSpPr txBox="1">
            <a:spLocks noGrp="1"/>
          </p:cNvSpPr>
          <p:nvPr>
            <p:ph type="title"/>
          </p:nvPr>
        </p:nvSpPr>
        <p:spPr>
          <a:xfrm>
            <a:off x="4063067" y="4379384"/>
            <a:ext cx="3743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220" name="Google Shape;220;p23"/>
          <p:cNvSpPr txBox="1">
            <a:spLocks noGrp="1"/>
          </p:cNvSpPr>
          <p:nvPr>
            <p:ph type="subTitle" idx="1"/>
          </p:nvPr>
        </p:nvSpPr>
        <p:spPr>
          <a:xfrm>
            <a:off x="3248467" y="2406464"/>
            <a:ext cx="5372800" cy="191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 sz="25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4254052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2" name="Google Shape;222;p24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223" name="Google Shape;223;p24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224" name="Google Shape;224;p24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225" name="Google Shape;225;p24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26" name="Google Shape;226;p24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27" name="Google Shape;227;p24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28" name="Google Shape;228;p24"/>
          <p:cNvSpPr txBox="1">
            <a:spLocks noGrp="1"/>
          </p:cNvSpPr>
          <p:nvPr>
            <p:ph type="title"/>
          </p:nvPr>
        </p:nvSpPr>
        <p:spPr>
          <a:xfrm>
            <a:off x="6528400" y="2006600"/>
            <a:ext cx="4711200" cy="98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229" name="Google Shape;229;p24"/>
          <p:cNvSpPr txBox="1">
            <a:spLocks noGrp="1"/>
          </p:cNvSpPr>
          <p:nvPr>
            <p:ph type="subTitle" idx="1"/>
          </p:nvPr>
        </p:nvSpPr>
        <p:spPr>
          <a:xfrm>
            <a:off x="6540500" y="3157700"/>
            <a:ext cx="4711200" cy="15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0107782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1" name="Google Shape;231;p25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232" name="Google Shape;232;p25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233" name="Google Shape;233;p25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234" name="Google Shape;234;p25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35" name="Google Shape;235;p25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36" name="Google Shape;236;p25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37" name="Google Shape;237;p25"/>
          <p:cNvSpPr txBox="1">
            <a:spLocks noGrp="1"/>
          </p:cNvSpPr>
          <p:nvPr>
            <p:ph type="title"/>
          </p:nvPr>
        </p:nvSpPr>
        <p:spPr>
          <a:xfrm>
            <a:off x="952400" y="1864700"/>
            <a:ext cx="4563200" cy="113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238" name="Google Shape;238;p25"/>
          <p:cNvSpPr txBox="1">
            <a:spLocks noGrp="1"/>
          </p:cNvSpPr>
          <p:nvPr>
            <p:ph type="subTitle" idx="1"/>
          </p:nvPr>
        </p:nvSpPr>
        <p:spPr>
          <a:xfrm>
            <a:off x="964300" y="3157700"/>
            <a:ext cx="4103200" cy="157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8414112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6"/>
          <p:cNvSpPr txBox="1">
            <a:spLocks noGrp="1"/>
          </p:cNvSpPr>
          <p:nvPr>
            <p:ph type="title"/>
          </p:nvPr>
        </p:nvSpPr>
        <p:spPr>
          <a:xfrm>
            <a:off x="952400" y="2739367"/>
            <a:ext cx="4563200" cy="113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241" name="Google Shape;241;p26"/>
          <p:cNvSpPr txBox="1">
            <a:spLocks noGrp="1"/>
          </p:cNvSpPr>
          <p:nvPr>
            <p:ph type="subTitle" idx="1"/>
          </p:nvPr>
        </p:nvSpPr>
        <p:spPr>
          <a:xfrm>
            <a:off x="964300" y="4032367"/>
            <a:ext cx="3861600" cy="13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grpSp>
        <p:nvGrpSpPr>
          <p:cNvPr id="242" name="Google Shape;242;p26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243" name="Google Shape;243;p26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244" name="Google Shape;244;p26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245" name="Google Shape;245;p26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46" name="Google Shape;246;p26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47" name="Google Shape;247;p26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48" name="Google Shape;248;p26"/>
          <p:cNvGrpSpPr/>
          <p:nvPr/>
        </p:nvGrpSpPr>
        <p:grpSpPr>
          <a:xfrm>
            <a:off x="88867" y="273000"/>
            <a:ext cx="12103171" cy="6585200"/>
            <a:chOff x="104750" y="204750"/>
            <a:chExt cx="9077378" cy="4938900"/>
          </a:xfrm>
        </p:grpSpPr>
        <p:grpSp>
          <p:nvGrpSpPr>
            <p:cNvPr id="249" name="Google Shape;249;p26"/>
            <p:cNvGrpSpPr/>
            <p:nvPr/>
          </p:nvGrpSpPr>
          <p:grpSpPr>
            <a:xfrm>
              <a:off x="104750" y="206700"/>
              <a:ext cx="9077378" cy="342900"/>
              <a:chOff x="-25" y="0"/>
              <a:chExt cx="9182983" cy="342900"/>
            </a:xfrm>
          </p:grpSpPr>
          <p:sp>
            <p:nvSpPr>
              <p:cNvPr id="250" name="Google Shape;250;p26"/>
              <p:cNvSpPr/>
              <p:nvPr/>
            </p:nvSpPr>
            <p:spPr>
              <a:xfrm>
                <a:off x="-25" y="0"/>
                <a:ext cx="9182983" cy="342900"/>
              </a:xfrm>
              <a:custGeom>
                <a:avLst/>
                <a:gdLst/>
                <a:ahLst/>
                <a:cxnLst/>
                <a:rect l="l" t="t" r="r" b="b"/>
                <a:pathLst>
                  <a:path w="43778" h="1407" extrusionOk="0">
                    <a:moveTo>
                      <a:pt x="0" y="0"/>
                    </a:moveTo>
                    <a:lnTo>
                      <a:pt x="0" y="1406"/>
                    </a:lnTo>
                    <a:lnTo>
                      <a:pt x="43777" y="1406"/>
                    </a:lnTo>
                    <a:lnTo>
                      <a:pt x="4377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grpSp>
            <p:nvGrpSpPr>
              <p:cNvPr id="251" name="Google Shape;251;p26"/>
              <p:cNvGrpSpPr/>
              <p:nvPr/>
            </p:nvGrpSpPr>
            <p:grpSpPr>
              <a:xfrm>
                <a:off x="215975" y="111150"/>
                <a:ext cx="642950" cy="120600"/>
                <a:chOff x="215975" y="152625"/>
                <a:chExt cx="642950" cy="120600"/>
              </a:xfrm>
            </p:grpSpPr>
            <p:sp>
              <p:nvSpPr>
                <p:cNvPr id="252" name="Google Shape;252;p26"/>
                <p:cNvSpPr/>
                <p:nvPr/>
              </p:nvSpPr>
              <p:spPr>
                <a:xfrm>
                  <a:off x="21597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3" name="Google Shape;253;p26"/>
                <p:cNvSpPr/>
                <p:nvPr/>
              </p:nvSpPr>
              <p:spPr>
                <a:xfrm>
                  <a:off x="477150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4" name="Google Shape;254;p26"/>
                <p:cNvSpPr/>
                <p:nvPr/>
              </p:nvSpPr>
              <p:spPr>
                <a:xfrm>
                  <a:off x="73832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</p:grpSp>
        <p:cxnSp>
          <p:nvCxnSpPr>
            <p:cNvPr id="255" name="Google Shape;255;p26"/>
            <p:cNvCxnSpPr/>
            <p:nvPr/>
          </p:nvCxnSpPr>
          <p:spPr>
            <a:xfrm>
              <a:off x="104775" y="204750"/>
              <a:ext cx="0" cy="49389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258658371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Title and text 3"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" name="Google Shape;257;p27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258" name="Google Shape;258;p27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259" name="Google Shape;259;p27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260" name="Google Shape;260;p27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61" name="Google Shape;261;p27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62" name="Google Shape;262;p27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63" name="Google Shape;263;p27"/>
          <p:cNvSpPr txBox="1">
            <a:spLocks noGrp="1"/>
          </p:cNvSpPr>
          <p:nvPr>
            <p:ph type="subTitle" idx="1"/>
          </p:nvPr>
        </p:nvSpPr>
        <p:spPr>
          <a:xfrm>
            <a:off x="952400" y="1924833"/>
            <a:ext cx="10287200" cy="42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264" name="Google Shape;264;p27"/>
          <p:cNvSpPr txBox="1">
            <a:spLocks noGrp="1"/>
          </p:cNvSpPr>
          <p:nvPr>
            <p:ph type="title"/>
          </p:nvPr>
        </p:nvSpPr>
        <p:spPr>
          <a:xfrm>
            <a:off x="952400" y="732800"/>
            <a:ext cx="10287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2998735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6" name="Google Shape;266;p28"/>
          <p:cNvGrpSpPr/>
          <p:nvPr/>
        </p:nvGrpSpPr>
        <p:grpSpPr>
          <a:xfrm flipH="1">
            <a:off x="286259" y="165147"/>
            <a:ext cx="11403959" cy="6013981"/>
            <a:chOff x="45421" y="890559"/>
            <a:chExt cx="6688800" cy="3527400"/>
          </a:xfrm>
        </p:grpSpPr>
        <p:sp>
          <p:nvSpPr>
            <p:cNvPr id="267" name="Google Shape;267;p28"/>
            <p:cNvSpPr/>
            <p:nvPr/>
          </p:nvSpPr>
          <p:spPr>
            <a:xfrm>
              <a:off x="45421" y="890559"/>
              <a:ext cx="6688800" cy="3527400"/>
            </a:xfrm>
            <a:prstGeom prst="roundRect">
              <a:avLst>
                <a:gd name="adj" fmla="val 4601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8" name="Google Shape;268;p28"/>
            <p:cNvSpPr/>
            <p:nvPr/>
          </p:nvSpPr>
          <p:spPr>
            <a:xfrm>
              <a:off x="95031" y="1109631"/>
              <a:ext cx="6572400" cy="3246900"/>
            </a:xfrm>
            <a:prstGeom prst="roundRect">
              <a:avLst>
                <a:gd name="adj" fmla="val 4795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9" name="Google Shape;269;p28"/>
            <p:cNvSpPr/>
            <p:nvPr/>
          </p:nvSpPr>
          <p:spPr>
            <a:xfrm>
              <a:off x="6588804" y="965036"/>
              <a:ext cx="78697" cy="78697"/>
            </a:xfrm>
            <a:custGeom>
              <a:avLst/>
              <a:gdLst/>
              <a:ahLst/>
              <a:cxnLst/>
              <a:rect l="l" t="t" r="r" b="b"/>
              <a:pathLst>
                <a:path w="349" h="349" extrusionOk="0">
                  <a:moveTo>
                    <a:pt x="174" y="1"/>
                  </a:moveTo>
                  <a:cubicBezTo>
                    <a:pt x="87" y="1"/>
                    <a:pt x="0" y="88"/>
                    <a:pt x="0" y="175"/>
                  </a:cubicBezTo>
                  <a:cubicBezTo>
                    <a:pt x="0" y="276"/>
                    <a:pt x="87" y="348"/>
                    <a:pt x="174" y="348"/>
                  </a:cubicBezTo>
                  <a:cubicBezTo>
                    <a:pt x="276" y="348"/>
                    <a:pt x="348" y="276"/>
                    <a:pt x="348" y="175"/>
                  </a:cubicBezTo>
                  <a:cubicBezTo>
                    <a:pt x="348" y="88"/>
                    <a:pt x="276" y="1"/>
                    <a:pt x="17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0" name="Google Shape;270;p28"/>
            <p:cNvSpPr/>
            <p:nvPr/>
          </p:nvSpPr>
          <p:spPr>
            <a:xfrm>
              <a:off x="6461401" y="965036"/>
              <a:ext cx="78471" cy="78697"/>
            </a:xfrm>
            <a:custGeom>
              <a:avLst/>
              <a:gdLst/>
              <a:ahLst/>
              <a:cxnLst/>
              <a:rect l="l" t="t" r="r" b="b"/>
              <a:pathLst>
                <a:path w="348" h="349" extrusionOk="0">
                  <a:moveTo>
                    <a:pt x="174" y="1"/>
                  </a:moveTo>
                  <a:cubicBezTo>
                    <a:pt x="73" y="1"/>
                    <a:pt x="0" y="88"/>
                    <a:pt x="0" y="175"/>
                  </a:cubicBezTo>
                  <a:cubicBezTo>
                    <a:pt x="0" y="276"/>
                    <a:pt x="73" y="348"/>
                    <a:pt x="174" y="348"/>
                  </a:cubicBezTo>
                  <a:cubicBezTo>
                    <a:pt x="275" y="348"/>
                    <a:pt x="348" y="276"/>
                    <a:pt x="348" y="175"/>
                  </a:cubicBezTo>
                  <a:cubicBezTo>
                    <a:pt x="348" y="88"/>
                    <a:pt x="275" y="1"/>
                    <a:pt x="17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1" name="Google Shape;271;p28"/>
            <p:cNvSpPr/>
            <p:nvPr/>
          </p:nvSpPr>
          <p:spPr>
            <a:xfrm>
              <a:off x="6314155" y="963911"/>
              <a:ext cx="95158" cy="80952"/>
            </a:xfrm>
            <a:custGeom>
              <a:avLst/>
              <a:gdLst/>
              <a:ahLst/>
              <a:cxnLst/>
              <a:rect l="l" t="t" r="r" b="b"/>
              <a:pathLst>
                <a:path w="422" h="359" extrusionOk="0">
                  <a:moveTo>
                    <a:pt x="247" y="1"/>
                  </a:moveTo>
                  <a:cubicBezTo>
                    <a:pt x="88" y="1"/>
                    <a:pt x="1" y="189"/>
                    <a:pt x="117" y="305"/>
                  </a:cubicBezTo>
                  <a:cubicBezTo>
                    <a:pt x="154" y="342"/>
                    <a:pt x="198" y="358"/>
                    <a:pt x="241" y="358"/>
                  </a:cubicBezTo>
                  <a:cubicBezTo>
                    <a:pt x="334" y="358"/>
                    <a:pt x="421" y="283"/>
                    <a:pt x="421" y="175"/>
                  </a:cubicBezTo>
                  <a:cubicBezTo>
                    <a:pt x="421" y="73"/>
                    <a:pt x="349" y="1"/>
                    <a:pt x="24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272" name="Google Shape;272;p28"/>
          <p:cNvGrpSpPr/>
          <p:nvPr/>
        </p:nvGrpSpPr>
        <p:grpSpPr>
          <a:xfrm flipH="1">
            <a:off x="525590" y="615650"/>
            <a:ext cx="11403959" cy="6013981"/>
            <a:chOff x="45421" y="890559"/>
            <a:chExt cx="6688800" cy="3527400"/>
          </a:xfrm>
        </p:grpSpPr>
        <p:sp>
          <p:nvSpPr>
            <p:cNvPr id="273" name="Google Shape;273;p28"/>
            <p:cNvSpPr/>
            <p:nvPr/>
          </p:nvSpPr>
          <p:spPr>
            <a:xfrm>
              <a:off x="45421" y="890559"/>
              <a:ext cx="6688800" cy="3527400"/>
            </a:xfrm>
            <a:prstGeom prst="roundRect">
              <a:avLst>
                <a:gd name="adj" fmla="val 4601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4" name="Google Shape;274;p28"/>
            <p:cNvSpPr/>
            <p:nvPr/>
          </p:nvSpPr>
          <p:spPr>
            <a:xfrm>
              <a:off x="95031" y="1109631"/>
              <a:ext cx="6572400" cy="3246900"/>
            </a:xfrm>
            <a:prstGeom prst="roundRect">
              <a:avLst>
                <a:gd name="adj" fmla="val 4795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5" name="Google Shape;275;p28"/>
            <p:cNvSpPr/>
            <p:nvPr/>
          </p:nvSpPr>
          <p:spPr>
            <a:xfrm>
              <a:off x="6588804" y="965036"/>
              <a:ext cx="78697" cy="78697"/>
            </a:xfrm>
            <a:custGeom>
              <a:avLst/>
              <a:gdLst/>
              <a:ahLst/>
              <a:cxnLst/>
              <a:rect l="l" t="t" r="r" b="b"/>
              <a:pathLst>
                <a:path w="349" h="349" extrusionOk="0">
                  <a:moveTo>
                    <a:pt x="174" y="1"/>
                  </a:moveTo>
                  <a:cubicBezTo>
                    <a:pt x="87" y="1"/>
                    <a:pt x="0" y="88"/>
                    <a:pt x="0" y="175"/>
                  </a:cubicBezTo>
                  <a:cubicBezTo>
                    <a:pt x="0" y="276"/>
                    <a:pt x="87" y="348"/>
                    <a:pt x="174" y="348"/>
                  </a:cubicBezTo>
                  <a:cubicBezTo>
                    <a:pt x="276" y="348"/>
                    <a:pt x="348" y="276"/>
                    <a:pt x="348" y="175"/>
                  </a:cubicBezTo>
                  <a:cubicBezTo>
                    <a:pt x="348" y="88"/>
                    <a:pt x="276" y="1"/>
                    <a:pt x="1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6" name="Google Shape;276;p28"/>
            <p:cNvSpPr/>
            <p:nvPr/>
          </p:nvSpPr>
          <p:spPr>
            <a:xfrm>
              <a:off x="6461401" y="965036"/>
              <a:ext cx="78471" cy="78697"/>
            </a:xfrm>
            <a:custGeom>
              <a:avLst/>
              <a:gdLst/>
              <a:ahLst/>
              <a:cxnLst/>
              <a:rect l="l" t="t" r="r" b="b"/>
              <a:pathLst>
                <a:path w="348" h="349" extrusionOk="0">
                  <a:moveTo>
                    <a:pt x="174" y="1"/>
                  </a:moveTo>
                  <a:cubicBezTo>
                    <a:pt x="73" y="1"/>
                    <a:pt x="0" y="88"/>
                    <a:pt x="0" y="175"/>
                  </a:cubicBezTo>
                  <a:cubicBezTo>
                    <a:pt x="0" y="276"/>
                    <a:pt x="73" y="348"/>
                    <a:pt x="174" y="348"/>
                  </a:cubicBezTo>
                  <a:cubicBezTo>
                    <a:pt x="275" y="348"/>
                    <a:pt x="348" y="276"/>
                    <a:pt x="348" y="175"/>
                  </a:cubicBezTo>
                  <a:cubicBezTo>
                    <a:pt x="348" y="88"/>
                    <a:pt x="275" y="1"/>
                    <a:pt x="1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7" name="Google Shape;277;p28"/>
            <p:cNvSpPr/>
            <p:nvPr/>
          </p:nvSpPr>
          <p:spPr>
            <a:xfrm>
              <a:off x="6314155" y="963911"/>
              <a:ext cx="95158" cy="80952"/>
            </a:xfrm>
            <a:custGeom>
              <a:avLst/>
              <a:gdLst/>
              <a:ahLst/>
              <a:cxnLst/>
              <a:rect l="l" t="t" r="r" b="b"/>
              <a:pathLst>
                <a:path w="422" h="359" extrusionOk="0">
                  <a:moveTo>
                    <a:pt x="247" y="1"/>
                  </a:moveTo>
                  <a:cubicBezTo>
                    <a:pt x="88" y="1"/>
                    <a:pt x="1" y="189"/>
                    <a:pt x="117" y="305"/>
                  </a:cubicBezTo>
                  <a:cubicBezTo>
                    <a:pt x="154" y="342"/>
                    <a:pt x="198" y="358"/>
                    <a:pt x="241" y="358"/>
                  </a:cubicBezTo>
                  <a:cubicBezTo>
                    <a:pt x="334" y="358"/>
                    <a:pt x="421" y="283"/>
                    <a:pt x="421" y="175"/>
                  </a:cubicBezTo>
                  <a:cubicBezTo>
                    <a:pt x="421" y="73"/>
                    <a:pt x="349" y="1"/>
                    <a:pt x="2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278" name="Google Shape;278;p28"/>
          <p:cNvSpPr txBox="1">
            <a:spLocks noGrp="1"/>
          </p:cNvSpPr>
          <p:nvPr>
            <p:ph type="title"/>
          </p:nvPr>
        </p:nvSpPr>
        <p:spPr>
          <a:xfrm>
            <a:off x="1358900" y="1078133"/>
            <a:ext cx="4737200" cy="138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81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279" name="Google Shape;279;p28"/>
          <p:cNvSpPr txBox="1">
            <a:spLocks noGrp="1"/>
          </p:cNvSpPr>
          <p:nvPr>
            <p:ph type="subTitle" idx="1"/>
          </p:nvPr>
        </p:nvSpPr>
        <p:spPr>
          <a:xfrm>
            <a:off x="1358900" y="2385333"/>
            <a:ext cx="4737200" cy="157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280" name="Google Shape;280;p28"/>
          <p:cNvSpPr txBox="1"/>
          <p:nvPr/>
        </p:nvSpPr>
        <p:spPr>
          <a:xfrm>
            <a:off x="1358900" y="5083933"/>
            <a:ext cx="45632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rPr>
              <a:t>CREDITS: This presentation template was created by </a:t>
            </a: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2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rPr>
              <a:t>, including icons by </a:t>
            </a: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rPr>
              <a:t>, and infographics &amp; images by </a:t>
            </a: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rPr>
              <a:t> and illustrations</a:t>
            </a:r>
            <a:endParaRPr kumimoji="0" sz="1733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60205615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2" name="Google Shape;282;p29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283" name="Google Shape;283;p29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284" name="Google Shape;284;p29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285" name="Google Shape;285;p29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86" name="Google Shape;286;p29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87" name="Google Shape;287;p29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3669950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9" name="Google Shape;289;p30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290" name="Google Shape;290;p30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291" name="Google Shape;291;p30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292" name="Google Shape;292;p30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93" name="Google Shape;293;p30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94" name="Google Shape;294;p30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95" name="Google Shape;295;p30"/>
          <p:cNvGrpSpPr/>
          <p:nvPr/>
        </p:nvGrpSpPr>
        <p:grpSpPr>
          <a:xfrm>
            <a:off x="88867" y="273000"/>
            <a:ext cx="12103171" cy="6585200"/>
            <a:chOff x="104750" y="204750"/>
            <a:chExt cx="9077378" cy="4938900"/>
          </a:xfrm>
        </p:grpSpPr>
        <p:grpSp>
          <p:nvGrpSpPr>
            <p:cNvPr id="296" name="Google Shape;296;p30"/>
            <p:cNvGrpSpPr/>
            <p:nvPr/>
          </p:nvGrpSpPr>
          <p:grpSpPr>
            <a:xfrm>
              <a:off x="104750" y="206700"/>
              <a:ext cx="9077378" cy="342900"/>
              <a:chOff x="-25" y="0"/>
              <a:chExt cx="9182983" cy="342900"/>
            </a:xfrm>
          </p:grpSpPr>
          <p:sp>
            <p:nvSpPr>
              <p:cNvPr id="297" name="Google Shape;297;p30"/>
              <p:cNvSpPr/>
              <p:nvPr/>
            </p:nvSpPr>
            <p:spPr>
              <a:xfrm>
                <a:off x="-25" y="0"/>
                <a:ext cx="9182983" cy="342900"/>
              </a:xfrm>
              <a:custGeom>
                <a:avLst/>
                <a:gdLst/>
                <a:ahLst/>
                <a:cxnLst/>
                <a:rect l="l" t="t" r="r" b="b"/>
                <a:pathLst>
                  <a:path w="43778" h="1407" extrusionOk="0">
                    <a:moveTo>
                      <a:pt x="0" y="0"/>
                    </a:moveTo>
                    <a:lnTo>
                      <a:pt x="0" y="1406"/>
                    </a:lnTo>
                    <a:lnTo>
                      <a:pt x="43777" y="1406"/>
                    </a:lnTo>
                    <a:lnTo>
                      <a:pt x="4377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grpSp>
            <p:nvGrpSpPr>
              <p:cNvPr id="298" name="Google Shape;298;p30"/>
              <p:cNvGrpSpPr/>
              <p:nvPr/>
            </p:nvGrpSpPr>
            <p:grpSpPr>
              <a:xfrm>
                <a:off x="215975" y="111150"/>
                <a:ext cx="642950" cy="120600"/>
                <a:chOff x="215975" y="152625"/>
                <a:chExt cx="642950" cy="120600"/>
              </a:xfrm>
            </p:grpSpPr>
            <p:sp>
              <p:nvSpPr>
                <p:cNvPr id="299" name="Google Shape;299;p30"/>
                <p:cNvSpPr/>
                <p:nvPr/>
              </p:nvSpPr>
              <p:spPr>
                <a:xfrm>
                  <a:off x="21597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0" name="Google Shape;300;p30"/>
                <p:cNvSpPr/>
                <p:nvPr/>
              </p:nvSpPr>
              <p:spPr>
                <a:xfrm>
                  <a:off x="477150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1" name="Google Shape;301;p30"/>
                <p:cNvSpPr/>
                <p:nvPr/>
              </p:nvSpPr>
              <p:spPr>
                <a:xfrm>
                  <a:off x="73832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</p:grpSp>
        <p:cxnSp>
          <p:nvCxnSpPr>
            <p:cNvPr id="302" name="Google Shape;302;p30"/>
            <p:cNvCxnSpPr/>
            <p:nvPr/>
          </p:nvCxnSpPr>
          <p:spPr>
            <a:xfrm>
              <a:off x="104775" y="204750"/>
              <a:ext cx="0" cy="49389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03" name="Google Shape;303;p30"/>
          <p:cNvGrpSpPr/>
          <p:nvPr/>
        </p:nvGrpSpPr>
        <p:grpSpPr>
          <a:xfrm>
            <a:off x="209401" y="540900"/>
            <a:ext cx="11982580" cy="6330400"/>
            <a:chOff x="104746" y="204750"/>
            <a:chExt cx="8986935" cy="4747800"/>
          </a:xfrm>
        </p:grpSpPr>
        <p:grpSp>
          <p:nvGrpSpPr>
            <p:cNvPr id="304" name="Google Shape;304;p30"/>
            <p:cNvGrpSpPr/>
            <p:nvPr/>
          </p:nvGrpSpPr>
          <p:grpSpPr>
            <a:xfrm>
              <a:off x="104746" y="206700"/>
              <a:ext cx="8986935" cy="342900"/>
              <a:chOff x="-29" y="0"/>
              <a:chExt cx="9091487" cy="342900"/>
            </a:xfrm>
          </p:grpSpPr>
          <p:sp>
            <p:nvSpPr>
              <p:cNvPr id="305" name="Google Shape;305;p30"/>
              <p:cNvSpPr/>
              <p:nvPr/>
            </p:nvSpPr>
            <p:spPr>
              <a:xfrm>
                <a:off x="-29" y="0"/>
                <a:ext cx="9091487" cy="342900"/>
              </a:xfrm>
              <a:custGeom>
                <a:avLst/>
                <a:gdLst/>
                <a:ahLst/>
                <a:cxnLst/>
                <a:rect l="l" t="t" r="r" b="b"/>
                <a:pathLst>
                  <a:path w="43778" h="1407" extrusionOk="0">
                    <a:moveTo>
                      <a:pt x="0" y="0"/>
                    </a:moveTo>
                    <a:lnTo>
                      <a:pt x="0" y="1406"/>
                    </a:lnTo>
                    <a:lnTo>
                      <a:pt x="43777" y="1406"/>
                    </a:lnTo>
                    <a:lnTo>
                      <a:pt x="4377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grpSp>
            <p:nvGrpSpPr>
              <p:cNvPr id="306" name="Google Shape;306;p30"/>
              <p:cNvGrpSpPr/>
              <p:nvPr/>
            </p:nvGrpSpPr>
            <p:grpSpPr>
              <a:xfrm>
                <a:off x="215975" y="111150"/>
                <a:ext cx="642950" cy="120600"/>
                <a:chOff x="215975" y="152625"/>
                <a:chExt cx="642950" cy="120600"/>
              </a:xfrm>
            </p:grpSpPr>
            <p:sp>
              <p:nvSpPr>
                <p:cNvPr id="307" name="Google Shape;307;p30"/>
                <p:cNvSpPr/>
                <p:nvPr/>
              </p:nvSpPr>
              <p:spPr>
                <a:xfrm>
                  <a:off x="21597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8" name="Google Shape;308;p30"/>
                <p:cNvSpPr/>
                <p:nvPr/>
              </p:nvSpPr>
              <p:spPr>
                <a:xfrm>
                  <a:off x="477150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9" name="Google Shape;309;p30"/>
                <p:cNvSpPr/>
                <p:nvPr/>
              </p:nvSpPr>
              <p:spPr>
                <a:xfrm>
                  <a:off x="73832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</p:grpSp>
        <p:cxnSp>
          <p:nvCxnSpPr>
            <p:cNvPr id="310" name="Google Shape;310;p30"/>
            <p:cNvCxnSpPr/>
            <p:nvPr/>
          </p:nvCxnSpPr>
          <p:spPr>
            <a:xfrm>
              <a:off x="104775" y="204750"/>
              <a:ext cx="0" cy="4747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4100452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oogle Shape;17;p4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18" name="Google Shape;18;p4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19" name="Google Shape;19;p4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20" name="Google Shape;20;p4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1" name="Google Shape;21;p4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2" name="Google Shape;22;p4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3" name="Google Shape;23;p4"/>
          <p:cNvSpPr txBox="1">
            <a:spLocks noGrp="1"/>
          </p:cNvSpPr>
          <p:nvPr>
            <p:ph type="subTitle" idx="1"/>
          </p:nvPr>
        </p:nvSpPr>
        <p:spPr>
          <a:xfrm>
            <a:off x="952400" y="1609067"/>
            <a:ext cx="10287200" cy="453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naheim"/>
              <a:buAutoNum type="arabicPeriod"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600"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952400" y="721133"/>
            <a:ext cx="10287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8867" y="273000"/>
            <a:ext cx="12103171" cy="6585200"/>
            <a:chOff x="104750" y="204750"/>
            <a:chExt cx="9077378" cy="4938900"/>
          </a:xfrm>
        </p:grpSpPr>
        <p:grpSp>
          <p:nvGrpSpPr>
            <p:cNvPr id="26" name="Google Shape;26;p4"/>
            <p:cNvGrpSpPr/>
            <p:nvPr/>
          </p:nvGrpSpPr>
          <p:grpSpPr>
            <a:xfrm>
              <a:off x="104750" y="206700"/>
              <a:ext cx="9077378" cy="342900"/>
              <a:chOff x="-25" y="0"/>
              <a:chExt cx="9182983" cy="342900"/>
            </a:xfrm>
          </p:grpSpPr>
          <p:sp>
            <p:nvSpPr>
              <p:cNvPr id="27" name="Google Shape;27;p4"/>
              <p:cNvSpPr/>
              <p:nvPr/>
            </p:nvSpPr>
            <p:spPr>
              <a:xfrm>
                <a:off x="-25" y="0"/>
                <a:ext cx="9182983" cy="342900"/>
              </a:xfrm>
              <a:custGeom>
                <a:avLst/>
                <a:gdLst/>
                <a:ahLst/>
                <a:cxnLst/>
                <a:rect l="l" t="t" r="r" b="b"/>
                <a:pathLst>
                  <a:path w="43778" h="1407" extrusionOk="0">
                    <a:moveTo>
                      <a:pt x="0" y="0"/>
                    </a:moveTo>
                    <a:lnTo>
                      <a:pt x="0" y="1406"/>
                    </a:lnTo>
                    <a:lnTo>
                      <a:pt x="43777" y="1406"/>
                    </a:lnTo>
                    <a:lnTo>
                      <a:pt x="4377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grpSp>
            <p:nvGrpSpPr>
              <p:cNvPr id="28" name="Google Shape;28;p4"/>
              <p:cNvGrpSpPr/>
              <p:nvPr/>
            </p:nvGrpSpPr>
            <p:grpSpPr>
              <a:xfrm>
                <a:off x="215975" y="111150"/>
                <a:ext cx="642950" cy="120600"/>
                <a:chOff x="215975" y="152625"/>
                <a:chExt cx="642950" cy="120600"/>
              </a:xfrm>
            </p:grpSpPr>
            <p:sp>
              <p:nvSpPr>
                <p:cNvPr id="29" name="Google Shape;29;p4"/>
                <p:cNvSpPr/>
                <p:nvPr/>
              </p:nvSpPr>
              <p:spPr>
                <a:xfrm>
                  <a:off x="215975" y="152625"/>
                  <a:ext cx="120600" cy="120600"/>
                </a:xfrm>
                <a:prstGeom prst="ellipse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" name="Google Shape;30;p4"/>
                <p:cNvSpPr/>
                <p:nvPr/>
              </p:nvSpPr>
              <p:spPr>
                <a:xfrm>
                  <a:off x="477150" y="152625"/>
                  <a:ext cx="120600" cy="120600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" name="Google Shape;31;p4"/>
                <p:cNvSpPr/>
                <p:nvPr/>
              </p:nvSpPr>
              <p:spPr>
                <a:xfrm>
                  <a:off x="738325" y="152625"/>
                  <a:ext cx="120600" cy="12060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</p:grpSp>
        <p:cxnSp>
          <p:nvCxnSpPr>
            <p:cNvPr id="32" name="Google Shape;32;p4"/>
            <p:cNvCxnSpPr/>
            <p:nvPr/>
          </p:nvCxnSpPr>
          <p:spPr>
            <a:xfrm>
              <a:off x="104775" y="204750"/>
              <a:ext cx="0" cy="4938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323088483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28E0F-BD5E-465E-B35E-C169A496DA67}" type="datetimeFigureOut">
              <a:rPr lang="ko-KR" altLang="en-US" smtClean="0"/>
              <a:t>2021-10-30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4FEC12-BC51-4751-BD50-3A91F5BB48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707275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28E0F-BD5E-465E-B35E-C169A496DA67}" type="datetimeFigureOut">
              <a:rPr lang="ko-KR" altLang="en-US" smtClean="0"/>
              <a:t>2021-10-30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4FEC12-BC51-4751-BD50-3A91F5BB48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911762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28E0F-BD5E-465E-B35E-C169A496DA67}" type="datetimeFigureOut">
              <a:rPr lang="ko-KR" altLang="en-US" smtClean="0"/>
              <a:t>2021-10-30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4FEC12-BC51-4751-BD50-3A91F5BB48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489735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28E0F-BD5E-465E-B35E-C169A496DA67}" type="datetimeFigureOut">
              <a:rPr lang="ko-KR" altLang="en-US" smtClean="0"/>
              <a:t>2021-10-30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4FEC12-BC51-4751-BD50-3A91F5BB48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128199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28E0F-BD5E-465E-B35E-C169A496DA67}" type="datetimeFigureOut">
              <a:rPr lang="ko-KR" altLang="en-US" smtClean="0"/>
              <a:t>2021-10-30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4FEC12-BC51-4751-BD50-3A91F5BB48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362643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28E0F-BD5E-465E-B35E-C169A496DA67}" type="datetimeFigureOut">
              <a:rPr lang="ko-KR" altLang="en-US" smtClean="0"/>
              <a:t>2021-10-30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4FEC12-BC51-4751-BD50-3A91F5BB48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732097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28E0F-BD5E-465E-B35E-C169A496DA67}" type="datetimeFigureOut">
              <a:rPr lang="ko-KR" altLang="en-US" smtClean="0"/>
              <a:t>2021-10-30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4FEC12-BC51-4751-BD50-3A91F5BB48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558004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28E0F-BD5E-465E-B35E-C169A496DA67}" type="datetimeFigureOut">
              <a:rPr lang="ko-KR" altLang="en-US" smtClean="0"/>
              <a:t>2021-10-30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4FEC12-BC51-4751-BD50-3A91F5BB48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601422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28E0F-BD5E-465E-B35E-C169A496DA67}" type="datetimeFigureOut">
              <a:rPr lang="ko-KR" altLang="en-US" smtClean="0"/>
              <a:t>2021-10-30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4FEC12-BC51-4751-BD50-3A91F5BB48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062967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28E0F-BD5E-465E-B35E-C169A496DA67}" type="datetimeFigureOut">
              <a:rPr lang="ko-KR" altLang="en-US" smtClean="0"/>
              <a:t>2021-10-30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4FEC12-BC51-4751-BD50-3A91F5BB48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83469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>
            <a:spLocks noGrp="1"/>
          </p:cNvSpPr>
          <p:nvPr>
            <p:ph type="title"/>
          </p:nvPr>
        </p:nvSpPr>
        <p:spPr>
          <a:xfrm>
            <a:off x="6746643" y="3147167"/>
            <a:ext cx="34180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ubTitle" idx="1"/>
          </p:nvPr>
        </p:nvSpPr>
        <p:spPr>
          <a:xfrm>
            <a:off x="2024900" y="4014600"/>
            <a:ext cx="3418000" cy="116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subTitle" idx="2"/>
          </p:nvPr>
        </p:nvSpPr>
        <p:spPr>
          <a:xfrm>
            <a:off x="6746635" y="4014600"/>
            <a:ext cx="3418000" cy="116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title" idx="3"/>
          </p:nvPr>
        </p:nvSpPr>
        <p:spPr>
          <a:xfrm>
            <a:off x="2024900" y="3147167"/>
            <a:ext cx="34180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2598998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28E0F-BD5E-465E-B35E-C169A496DA67}" type="datetimeFigureOut">
              <a:rPr lang="ko-KR" altLang="en-US" smtClean="0"/>
              <a:t>2021-10-30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4FEC12-BC51-4751-BD50-3A91F5BB48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119942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952400" y="1268400"/>
            <a:ext cx="5771600" cy="319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6533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952400" y="4831367"/>
            <a:ext cx="3574400" cy="96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2338231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952400" y="3138900"/>
            <a:ext cx="40640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952400" y="4604200"/>
            <a:ext cx="3362400" cy="78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952400" y="1346800"/>
            <a:ext cx="4064000" cy="186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248228457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oogle Shape;17;p4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18" name="Google Shape;18;p4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19" name="Google Shape;19;p4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20" name="Google Shape;20;p4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1" name="Google Shape;21;p4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2" name="Google Shape;22;p4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3" name="Google Shape;23;p4"/>
          <p:cNvSpPr txBox="1">
            <a:spLocks noGrp="1"/>
          </p:cNvSpPr>
          <p:nvPr>
            <p:ph type="subTitle" idx="1"/>
          </p:nvPr>
        </p:nvSpPr>
        <p:spPr>
          <a:xfrm>
            <a:off x="952400" y="1609067"/>
            <a:ext cx="10287200" cy="453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naheim"/>
              <a:buAutoNum type="arabicPeriod"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600"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952400" y="721133"/>
            <a:ext cx="10287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8867" y="273000"/>
            <a:ext cx="12103171" cy="6585200"/>
            <a:chOff x="104750" y="204750"/>
            <a:chExt cx="9077378" cy="4938900"/>
          </a:xfrm>
        </p:grpSpPr>
        <p:grpSp>
          <p:nvGrpSpPr>
            <p:cNvPr id="26" name="Google Shape;26;p4"/>
            <p:cNvGrpSpPr/>
            <p:nvPr/>
          </p:nvGrpSpPr>
          <p:grpSpPr>
            <a:xfrm>
              <a:off x="104750" y="206700"/>
              <a:ext cx="9077378" cy="342900"/>
              <a:chOff x="-25" y="0"/>
              <a:chExt cx="9182983" cy="342900"/>
            </a:xfrm>
          </p:grpSpPr>
          <p:sp>
            <p:nvSpPr>
              <p:cNvPr id="27" name="Google Shape;27;p4"/>
              <p:cNvSpPr/>
              <p:nvPr/>
            </p:nvSpPr>
            <p:spPr>
              <a:xfrm>
                <a:off x="-25" y="0"/>
                <a:ext cx="9182983" cy="342900"/>
              </a:xfrm>
              <a:custGeom>
                <a:avLst/>
                <a:gdLst/>
                <a:ahLst/>
                <a:cxnLst/>
                <a:rect l="l" t="t" r="r" b="b"/>
                <a:pathLst>
                  <a:path w="43778" h="1407" extrusionOk="0">
                    <a:moveTo>
                      <a:pt x="0" y="0"/>
                    </a:moveTo>
                    <a:lnTo>
                      <a:pt x="0" y="1406"/>
                    </a:lnTo>
                    <a:lnTo>
                      <a:pt x="43777" y="1406"/>
                    </a:lnTo>
                    <a:lnTo>
                      <a:pt x="4377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grpSp>
            <p:nvGrpSpPr>
              <p:cNvPr id="28" name="Google Shape;28;p4"/>
              <p:cNvGrpSpPr/>
              <p:nvPr/>
            </p:nvGrpSpPr>
            <p:grpSpPr>
              <a:xfrm>
                <a:off x="215975" y="111150"/>
                <a:ext cx="642950" cy="120600"/>
                <a:chOff x="215975" y="152625"/>
                <a:chExt cx="642950" cy="120600"/>
              </a:xfrm>
            </p:grpSpPr>
            <p:sp>
              <p:nvSpPr>
                <p:cNvPr id="29" name="Google Shape;29;p4"/>
                <p:cNvSpPr/>
                <p:nvPr/>
              </p:nvSpPr>
              <p:spPr>
                <a:xfrm>
                  <a:off x="215975" y="152625"/>
                  <a:ext cx="120600" cy="120600"/>
                </a:xfrm>
                <a:prstGeom prst="ellipse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" name="Google Shape;30;p4"/>
                <p:cNvSpPr/>
                <p:nvPr/>
              </p:nvSpPr>
              <p:spPr>
                <a:xfrm>
                  <a:off x="477150" y="152625"/>
                  <a:ext cx="120600" cy="120600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" name="Google Shape;31;p4"/>
                <p:cNvSpPr/>
                <p:nvPr/>
              </p:nvSpPr>
              <p:spPr>
                <a:xfrm>
                  <a:off x="738325" y="152625"/>
                  <a:ext cx="120600" cy="12060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</p:grpSp>
        <p:cxnSp>
          <p:nvCxnSpPr>
            <p:cNvPr id="32" name="Google Shape;32;p4"/>
            <p:cNvCxnSpPr/>
            <p:nvPr/>
          </p:nvCxnSpPr>
          <p:spPr>
            <a:xfrm>
              <a:off x="104775" y="204750"/>
              <a:ext cx="0" cy="4938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26059023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>
            <a:spLocks noGrp="1"/>
          </p:cNvSpPr>
          <p:nvPr>
            <p:ph type="title"/>
          </p:nvPr>
        </p:nvSpPr>
        <p:spPr>
          <a:xfrm>
            <a:off x="6746643" y="3147167"/>
            <a:ext cx="34180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ubTitle" idx="1"/>
          </p:nvPr>
        </p:nvSpPr>
        <p:spPr>
          <a:xfrm>
            <a:off x="2024900" y="4014600"/>
            <a:ext cx="3418000" cy="116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subTitle" idx="2"/>
          </p:nvPr>
        </p:nvSpPr>
        <p:spPr>
          <a:xfrm>
            <a:off x="6746635" y="4014600"/>
            <a:ext cx="3418000" cy="116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title" idx="3"/>
          </p:nvPr>
        </p:nvSpPr>
        <p:spPr>
          <a:xfrm>
            <a:off x="2024900" y="3147167"/>
            <a:ext cx="34180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3816552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>
            <a:spLocks noGrp="1"/>
          </p:cNvSpPr>
          <p:nvPr>
            <p:ph type="title"/>
          </p:nvPr>
        </p:nvSpPr>
        <p:spPr>
          <a:xfrm>
            <a:off x="952400" y="732800"/>
            <a:ext cx="10287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40" name="Google Shape;40;p6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41" name="Google Shape;41;p6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42" name="Google Shape;42;p6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43" name="Google Shape;43;p6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4" name="Google Shape;44;p6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5" name="Google Shape;45;p6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1426770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>
            <a:spLocks noGrp="1"/>
          </p:cNvSpPr>
          <p:nvPr>
            <p:ph type="subTitle" idx="1"/>
          </p:nvPr>
        </p:nvSpPr>
        <p:spPr>
          <a:xfrm>
            <a:off x="952400" y="2409167"/>
            <a:ext cx="5052000" cy="359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lphaLcPeriod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romanLcPeriod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lphaLcPeriod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romanLcPeriod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lphaLcPeriod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romanLcPeriod"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title"/>
          </p:nvPr>
        </p:nvSpPr>
        <p:spPr>
          <a:xfrm>
            <a:off x="952400" y="1425133"/>
            <a:ext cx="40028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7563787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>
            <a:spLocks noGrp="1"/>
          </p:cNvSpPr>
          <p:nvPr>
            <p:ph type="title"/>
          </p:nvPr>
        </p:nvSpPr>
        <p:spPr>
          <a:xfrm>
            <a:off x="3095300" y="2693517"/>
            <a:ext cx="5388000" cy="239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9347946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9"/>
          <p:cNvSpPr txBox="1">
            <a:spLocks noGrp="1"/>
          </p:cNvSpPr>
          <p:nvPr>
            <p:ph type="title"/>
          </p:nvPr>
        </p:nvSpPr>
        <p:spPr>
          <a:xfrm>
            <a:off x="5586400" y="1864684"/>
            <a:ext cx="5653200" cy="113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4667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subTitle" idx="1"/>
          </p:nvPr>
        </p:nvSpPr>
        <p:spPr>
          <a:xfrm>
            <a:off x="6688300" y="3157700"/>
            <a:ext cx="4563200" cy="198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grpSp>
        <p:nvGrpSpPr>
          <p:cNvPr id="54" name="Google Shape;54;p9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55" name="Google Shape;55;p9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56" name="Google Shape;56;p9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57" name="Google Shape;57;p9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" name="Google Shape;58;p9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" name="Google Shape;59;p9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60" name="Google Shape;60;p9"/>
          <p:cNvGrpSpPr/>
          <p:nvPr/>
        </p:nvGrpSpPr>
        <p:grpSpPr>
          <a:xfrm>
            <a:off x="88867" y="273000"/>
            <a:ext cx="12103171" cy="6585200"/>
            <a:chOff x="104750" y="204750"/>
            <a:chExt cx="9077378" cy="4938900"/>
          </a:xfrm>
        </p:grpSpPr>
        <p:grpSp>
          <p:nvGrpSpPr>
            <p:cNvPr id="61" name="Google Shape;61;p9"/>
            <p:cNvGrpSpPr/>
            <p:nvPr/>
          </p:nvGrpSpPr>
          <p:grpSpPr>
            <a:xfrm>
              <a:off x="104750" y="206700"/>
              <a:ext cx="9077378" cy="342900"/>
              <a:chOff x="-25" y="0"/>
              <a:chExt cx="9182983" cy="342900"/>
            </a:xfrm>
          </p:grpSpPr>
          <p:sp>
            <p:nvSpPr>
              <p:cNvPr id="62" name="Google Shape;62;p9"/>
              <p:cNvSpPr/>
              <p:nvPr/>
            </p:nvSpPr>
            <p:spPr>
              <a:xfrm>
                <a:off x="-25" y="0"/>
                <a:ext cx="9182983" cy="342900"/>
              </a:xfrm>
              <a:custGeom>
                <a:avLst/>
                <a:gdLst/>
                <a:ahLst/>
                <a:cxnLst/>
                <a:rect l="l" t="t" r="r" b="b"/>
                <a:pathLst>
                  <a:path w="43778" h="1407" extrusionOk="0">
                    <a:moveTo>
                      <a:pt x="0" y="0"/>
                    </a:moveTo>
                    <a:lnTo>
                      <a:pt x="0" y="1406"/>
                    </a:lnTo>
                    <a:lnTo>
                      <a:pt x="43777" y="1406"/>
                    </a:lnTo>
                    <a:lnTo>
                      <a:pt x="4377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grpSp>
            <p:nvGrpSpPr>
              <p:cNvPr id="63" name="Google Shape;63;p9"/>
              <p:cNvGrpSpPr/>
              <p:nvPr/>
            </p:nvGrpSpPr>
            <p:grpSpPr>
              <a:xfrm>
                <a:off x="215975" y="111150"/>
                <a:ext cx="642950" cy="120600"/>
                <a:chOff x="215975" y="152625"/>
                <a:chExt cx="642950" cy="120600"/>
              </a:xfrm>
            </p:grpSpPr>
            <p:sp>
              <p:nvSpPr>
                <p:cNvPr id="64" name="Google Shape;64;p9"/>
                <p:cNvSpPr/>
                <p:nvPr/>
              </p:nvSpPr>
              <p:spPr>
                <a:xfrm>
                  <a:off x="21597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5" name="Google Shape;65;p9"/>
                <p:cNvSpPr/>
                <p:nvPr/>
              </p:nvSpPr>
              <p:spPr>
                <a:xfrm>
                  <a:off x="477150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6" name="Google Shape;66;p9"/>
                <p:cNvSpPr/>
                <p:nvPr/>
              </p:nvSpPr>
              <p:spPr>
                <a:xfrm>
                  <a:off x="73832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</p:grpSp>
        <p:cxnSp>
          <p:nvCxnSpPr>
            <p:cNvPr id="67" name="Google Shape;67;p9"/>
            <p:cNvCxnSpPr/>
            <p:nvPr/>
          </p:nvCxnSpPr>
          <p:spPr>
            <a:xfrm>
              <a:off x="104775" y="204750"/>
              <a:ext cx="0" cy="49389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428730090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0"/>
          <p:cNvSpPr txBox="1">
            <a:spLocks noGrp="1"/>
          </p:cNvSpPr>
          <p:nvPr>
            <p:ph type="title"/>
          </p:nvPr>
        </p:nvSpPr>
        <p:spPr>
          <a:xfrm>
            <a:off x="5518967" y="4194151"/>
            <a:ext cx="5721200" cy="156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2800"/>
              <a:buNone/>
              <a:defRPr sz="4133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530229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>
            <a:spLocks noGrp="1"/>
          </p:cNvSpPr>
          <p:nvPr>
            <p:ph type="title"/>
          </p:nvPr>
        </p:nvSpPr>
        <p:spPr>
          <a:xfrm>
            <a:off x="952400" y="732800"/>
            <a:ext cx="10287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40" name="Google Shape;40;p6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41" name="Google Shape;41;p6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42" name="Google Shape;42;p6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43" name="Google Shape;43;p6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4" name="Google Shape;44;p6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5" name="Google Shape;45;p6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3460885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1"/>
          <p:cNvSpPr txBox="1">
            <a:spLocks noGrp="1"/>
          </p:cNvSpPr>
          <p:nvPr>
            <p:ph type="title" hasCustomPrompt="1"/>
          </p:nvPr>
        </p:nvSpPr>
        <p:spPr>
          <a:xfrm>
            <a:off x="2182000" y="2796467"/>
            <a:ext cx="8285200" cy="150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9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2pPr>
            <a:lvl3pPr lvl="2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3pPr>
            <a:lvl4pPr lvl="3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4pPr>
            <a:lvl5pPr lvl="4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5pPr>
            <a:lvl6pPr lvl="5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6pPr>
            <a:lvl7pPr lvl="6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7pPr>
            <a:lvl8pPr lvl="7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8pPr>
            <a:lvl9pPr lvl="8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9pPr>
          </a:lstStyle>
          <a:p>
            <a:r>
              <a:t>xx%</a:t>
            </a:r>
          </a:p>
        </p:txBody>
      </p:sp>
      <p:sp>
        <p:nvSpPr>
          <p:cNvPr id="72" name="Google Shape;72;p11"/>
          <p:cNvSpPr txBox="1">
            <a:spLocks noGrp="1"/>
          </p:cNvSpPr>
          <p:nvPr>
            <p:ph type="subTitle" idx="1"/>
          </p:nvPr>
        </p:nvSpPr>
        <p:spPr>
          <a:xfrm>
            <a:off x="2844800" y="4414233"/>
            <a:ext cx="6959600" cy="5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07931862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defTabSz="1219170" latinLnBrk="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srgbClr val="666666"/>
                </a:solidFill>
                <a:cs typeface="Arial"/>
                <a:sym typeface="Arial"/>
              </a:rPr>
              <a:pPr defTabSz="1219170" latinLnBrk="0">
                <a:buClr>
                  <a:srgbClr val="000000"/>
                </a:buClr>
              </a:pPr>
              <a:t>‹#›</a:t>
            </a:fld>
            <a:endParaRPr lang="en" kern="0">
              <a:solidFill>
                <a:srgbClr val="666666"/>
              </a:solidFill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9628244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 txBox="1">
            <a:spLocks noGrp="1"/>
          </p:cNvSpPr>
          <p:nvPr>
            <p:ph type="title"/>
          </p:nvPr>
        </p:nvSpPr>
        <p:spPr>
          <a:xfrm>
            <a:off x="952400" y="574233"/>
            <a:ext cx="10287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title" idx="2"/>
          </p:nvPr>
        </p:nvSpPr>
        <p:spPr>
          <a:xfrm>
            <a:off x="2216000" y="2049133"/>
            <a:ext cx="35560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78" name="Google Shape;78;p13"/>
          <p:cNvSpPr txBox="1">
            <a:spLocks noGrp="1"/>
          </p:cNvSpPr>
          <p:nvPr>
            <p:ph type="title" idx="3" hasCustomPrompt="1"/>
          </p:nvPr>
        </p:nvSpPr>
        <p:spPr>
          <a:xfrm>
            <a:off x="1022500" y="2115900"/>
            <a:ext cx="1206400" cy="77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2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79" name="Google Shape;79;p13"/>
          <p:cNvSpPr txBox="1">
            <a:spLocks noGrp="1"/>
          </p:cNvSpPr>
          <p:nvPr>
            <p:ph type="subTitle" idx="1"/>
          </p:nvPr>
        </p:nvSpPr>
        <p:spPr>
          <a:xfrm>
            <a:off x="2216000" y="2578100"/>
            <a:ext cx="3035600" cy="7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3"/>
          <p:cNvSpPr txBox="1">
            <a:spLocks noGrp="1"/>
          </p:cNvSpPr>
          <p:nvPr>
            <p:ph type="title" idx="4"/>
          </p:nvPr>
        </p:nvSpPr>
        <p:spPr>
          <a:xfrm>
            <a:off x="2216000" y="4131933"/>
            <a:ext cx="35560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81" name="Google Shape;81;p13"/>
          <p:cNvSpPr txBox="1">
            <a:spLocks noGrp="1"/>
          </p:cNvSpPr>
          <p:nvPr>
            <p:ph type="title" idx="5" hasCustomPrompt="1"/>
          </p:nvPr>
        </p:nvSpPr>
        <p:spPr>
          <a:xfrm>
            <a:off x="1022300" y="4198700"/>
            <a:ext cx="1206400" cy="77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2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82" name="Google Shape;82;p13"/>
          <p:cNvSpPr txBox="1">
            <a:spLocks noGrp="1"/>
          </p:cNvSpPr>
          <p:nvPr>
            <p:ph type="subTitle" idx="6"/>
          </p:nvPr>
        </p:nvSpPr>
        <p:spPr>
          <a:xfrm>
            <a:off x="2216000" y="4660900"/>
            <a:ext cx="3035600" cy="7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title" idx="7"/>
          </p:nvPr>
        </p:nvSpPr>
        <p:spPr>
          <a:xfrm>
            <a:off x="7537300" y="2049133"/>
            <a:ext cx="36324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title" idx="8" hasCustomPrompt="1"/>
          </p:nvPr>
        </p:nvSpPr>
        <p:spPr>
          <a:xfrm>
            <a:off x="6343500" y="2115900"/>
            <a:ext cx="1206400" cy="77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2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85" name="Google Shape;85;p13"/>
          <p:cNvSpPr txBox="1">
            <a:spLocks noGrp="1"/>
          </p:cNvSpPr>
          <p:nvPr>
            <p:ph type="subTitle" idx="9"/>
          </p:nvPr>
        </p:nvSpPr>
        <p:spPr>
          <a:xfrm>
            <a:off x="7537300" y="2578100"/>
            <a:ext cx="3035600" cy="7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title" idx="13"/>
          </p:nvPr>
        </p:nvSpPr>
        <p:spPr>
          <a:xfrm>
            <a:off x="7537300" y="4131933"/>
            <a:ext cx="36324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title" idx="14" hasCustomPrompt="1"/>
          </p:nvPr>
        </p:nvSpPr>
        <p:spPr>
          <a:xfrm>
            <a:off x="6343600" y="4198700"/>
            <a:ext cx="1206400" cy="77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2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88" name="Google Shape;88;p13"/>
          <p:cNvSpPr txBox="1">
            <a:spLocks noGrp="1"/>
          </p:cNvSpPr>
          <p:nvPr>
            <p:ph type="subTitle" idx="15"/>
          </p:nvPr>
        </p:nvSpPr>
        <p:spPr>
          <a:xfrm>
            <a:off x="7537300" y="4660900"/>
            <a:ext cx="3035600" cy="7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7349062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 txBox="1">
            <a:spLocks noGrp="1"/>
          </p:cNvSpPr>
          <p:nvPr>
            <p:ph type="title"/>
          </p:nvPr>
        </p:nvSpPr>
        <p:spPr>
          <a:xfrm>
            <a:off x="952400" y="732800"/>
            <a:ext cx="10287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4"/>
          <p:cNvSpPr txBox="1">
            <a:spLocks noGrp="1"/>
          </p:cNvSpPr>
          <p:nvPr>
            <p:ph type="title" idx="2"/>
          </p:nvPr>
        </p:nvSpPr>
        <p:spPr>
          <a:xfrm>
            <a:off x="952400" y="4081133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92" name="Google Shape;92;p14"/>
          <p:cNvSpPr txBox="1">
            <a:spLocks noGrp="1"/>
          </p:cNvSpPr>
          <p:nvPr>
            <p:ph type="subTitle" idx="1"/>
          </p:nvPr>
        </p:nvSpPr>
        <p:spPr>
          <a:xfrm>
            <a:off x="952400" y="4610100"/>
            <a:ext cx="3035600" cy="10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4"/>
          <p:cNvSpPr txBox="1">
            <a:spLocks noGrp="1"/>
          </p:cNvSpPr>
          <p:nvPr>
            <p:ph type="title" idx="3"/>
          </p:nvPr>
        </p:nvSpPr>
        <p:spPr>
          <a:xfrm>
            <a:off x="4578200" y="4081133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94" name="Google Shape;94;p14"/>
          <p:cNvSpPr txBox="1">
            <a:spLocks noGrp="1"/>
          </p:cNvSpPr>
          <p:nvPr>
            <p:ph type="subTitle" idx="4"/>
          </p:nvPr>
        </p:nvSpPr>
        <p:spPr>
          <a:xfrm>
            <a:off x="4578200" y="4610100"/>
            <a:ext cx="3035600" cy="10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4"/>
          <p:cNvSpPr txBox="1">
            <a:spLocks noGrp="1"/>
          </p:cNvSpPr>
          <p:nvPr>
            <p:ph type="title" idx="5"/>
          </p:nvPr>
        </p:nvSpPr>
        <p:spPr>
          <a:xfrm>
            <a:off x="8204000" y="4081133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96" name="Google Shape;96;p14"/>
          <p:cNvSpPr txBox="1">
            <a:spLocks noGrp="1"/>
          </p:cNvSpPr>
          <p:nvPr>
            <p:ph type="subTitle" idx="6"/>
          </p:nvPr>
        </p:nvSpPr>
        <p:spPr>
          <a:xfrm>
            <a:off x="8204000" y="4610100"/>
            <a:ext cx="3035600" cy="10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grpSp>
        <p:nvGrpSpPr>
          <p:cNvPr id="97" name="Google Shape;97;p14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98" name="Google Shape;98;p14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99" name="Google Shape;99;p14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100" name="Google Shape;100;p14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1" name="Google Shape;101;p14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2" name="Google Shape;102;p14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5298532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Title and three columns 1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5"/>
          <p:cNvSpPr txBox="1">
            <a:spLocks noGrp="1"/>
          </p:cNvSpPr>
          <p:nvPr>
            <p:ph type="title"/>
          </p:nvPr>
        </p:nvSpPr>
        <p:spPr>
          <a:xfrm>
            <a:off x="952400" y="732800"/>
            <a:ext cx="10287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5"/>
          <p:cNvSpPr txBox="1">
            <a:spLocks noGrp="1"/>
          </p:cNvSpPr>
          <p:nvPr>
            <p:ph type="title" idx="2"/>
          </p:nvPr>
        </p:nvSpPr>
        <p:spPr>
          <a:xfrm>
            <a:off x="1038251" y="2577167"/>
            <a:ext cx="288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06" name="Google Shape;106;p15"/>
          <p:cNvSpPr txBox="1">
            <a:spLocks noGrp="1"/>
          </p:cNvSpPr>
          <p:nvPr>
            <p:ph type="subTitle" idx="1"/>
          </p:nvPr>
        </p:nvSpPr>
        <p:spPr>
          <a:xfrm>
            <a:off x="1038251" y="4598967"/>
            <a:ext cx="2885600" cy="10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5"/>
          <p:cNvSpPr txBox="1">
            <a:spLocks noGrp="1"/>
          </p:cNvSpPr>
          <p:nvPr>
            <p:ph type="title" idx="3"/>
          </p:nvPr>
        </p:nvSpPr>
        <p:spPr>
          <a:xfrm>
            <a:off x="4624700" y="2577167"/>
            <a:ext cx="288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08" name="Google Shape;108;p15"/>
          <p:cNvSpPr txBox="1">
            <a:spLocks noGrp="1"/>
          </p:cNvSpPr>
          <p:nvPr>
            <p:ph type="subTitle" idx="4"/>
          </p:nvPr>
        </p:nvSpPr>
        <p:spPr>
          <a:xfrm>
            <a:off x="4624700" y="4598967"/>
            <a:ext cx="2885600" cy="10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5"/>
          <p:cNvSpPr txBox="1">
            <a:spLocks noGrp="1"/>
          </p:cNvSpPr>
          <p:nvPr>
            <p:ph type="title" idx="5"/>
          </p:nvPr>
        </p:nvSpPr>
        <p:spPr>
          <a:xfrm>
            <a:off x="8214337" y="2577167"/>
            <a:ext cx="288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10" name="Google Shape;110;p15"/>
          <p:cNvSpPr txBox="1">
            <a:spLocks noGrp="1"/>
          </p:cNvSpPr>
          <p:nvPr>
            <p:ph type="subTitle" idx="6"/>
          </p:nvPr>
        </p:nvSpPr>
        <p:spPr>
          <a:xfrm>
            <a:off x="8214337" y="4598967"/>
            <a:ext cx="2885600" cy="10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8154085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1_Title and three columns 1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6"/>
          <p:cNvSpPr txBox="1">
            <a:spLocks noGrp="1"/>
          </p:cNvSpPr>
          <p:nvPr>
            <p:ph type="title"/>
          </p:nvPr>
        </p:nvSpPr>
        <p:spPr>
          <a:xfrm>
            <a:off x="952400" y="732800"/>
            <a:ext cx="10287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16"/>
          <p:cNvSpPr txBox="1">
            <a:spLocks noGrp="1"/>
          </p:cNvSpPr>
          <p:nvPr>
            <p:ph type="title" idx="2"/>
          </p:nvPr>
        </p:nvSpPr>
        <p:spPr>
          <a:xfrm>
            <a:off x="7621500" y="4745567"/>
            <a:ext cx="3635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14" name="Google Shape;114;p16"/>
          <p:cNvSpPr txBox="1">
            <a:spLocks noGrp="1"/>
          </p:cNvSpPr>
          <p:nvPr>
            <p:ph type="subTitle" idx="1"/>
          </p:nvPr>
        </p:nvSpPr>
        <p:spPr>
          <a:xfrm>
            <a:off x="7621500" y="5274533"/>
            <a:ext cx="3635200" cy="10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16"/>
          <p:cNvSpPr txBox="1">
            <a:spLocks noGrp="1"/>
          </p:cNvSpPr>
          <p:nvPr>
            <p:ph type="title" idx="3"/>
          </p:nvPr>
        </p:nvSpPr>
        <p:spPr>
          <a:xfrm>
            <a:off x="7621512" y="2984600"/>
            <a:ext cx="3635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16" name="Google Shape;116;p16"/>
          <p:cNvSpPr txBox="1">
            <a:spLocks noGrp="1"/>
          </p:cNvSpPr>
          <p:nvPr>
            <p:ph type="subTitle" idx="4"/>
          </p:nvPr>
        </p:nvSpPr>
        <p:spPr>
          <a:xfrm>
            <a:off x="7621512" y="3513567"/>
            <a:ext cx="3635200" cy="10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6"/>
          <p:cNvSpPr txBox="1">
            <a:spLocks noGrp="1"/>
          </p:cNvSpPr>
          <p:nvPr>
            <p:ph type="title" idx="5"/>
          </p:nvPr>
        </p:nvSpPr>
        <p:spPr>
          <a:xfrm>
            <a:off x="7621491" y="1223633"/>
            <a:ext cx="3635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18" name="Google Shape;118;p16"/>
          <p:cNvSpPr txBox="1">
            <a:spLocks noGrp="1"/>
          </p:cNvSpPr>
          <p:nvPr>
            <p:ph type="subTitle" idx="6"/>
          </p:nvPr>
        </p:nvSpPr>
        <p:spPr>
          <a:xfrm>
            <a:off x="7621491" y="1752600"/>
            <a:ext cx="3635200" cy="10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grpSp>
        <p:nvGrpSpPr>
          <p:cNvPr id="119" name="Google Shape;119;p16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120" name="Google Shape;120;p16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121" name="Google Shape;121;p16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122" name="Google Shape;122;p16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23" name="Google Shape;123;p16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24" name="Google Shape;124;p16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30585109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7"/>
          <p:cNvSpPr txBox="1">
            <a:spLocks noGrp="1"/>
          </p:cNvSpPr>
          <p:nvPr>
            <p:ph type="title"/>
          </p:nvPr>
        </p:nvSpPr>
        <p:spPr>
          <a:xfrm>
            <a:off x="952400" y="732800"/>
            <a:ext cx="10287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17"/>
          <p:cNvSpPr txBox="1">
            <a:spLocks noGrp="1"/>
          </p:cNvSpPr>
          <p:nvPr>
            <p:ph type="title" idx="2"/>
          </p:nvPr>
        </p:nvSpPr>
        <p:spPr>
          <a:xfrm>
            <a:off x="2352500" y="2049133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28" name="Google Shape;128;p17"/>
          <p:cNvSpPr txBox="1">
            <a:spLocks noGrp="1"/>
          </p:cNvSpPr>
          <p:nvPr>
            <p:ph type="subTitle" idx="1"/>
          </p:nvPr>
        </p:nvSpPr>
        <p:spPr>
          <a:xfrm>
            <a:off x="2352500" y="2578100"/>
            <a:ext cx="3035600" cy="10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17"/>
          <p:cNvSpPr txBox="1">
            <a:spLocks noGrp="1"/>
          </p:cNvSpPr>
          <p:nvPr>
            <p:ph type="title" idx="3"/>
          </p:nvPr>
        </p:nvSpPr>
        <p:spPr>
          <a:xfrm>
            <a:off x="2352500" y="4131933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30" name="Google Shape;130;p17"/>
          <p:cNvSpPr txBox="1">
            <a:spLocks noGrp="1"/>
          </p:cNvSpPr>
          <p:nvPr>
            <p:ph type="subTitle" idx="4"/>
          </p:nvPr>
        </p:nvSpPr>
        <p:spPr>
          <a:xfrm>
            <a:off x="2352500" y="4660900"/>
            <a:ext cx="3035600" cy="92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17"/>
          <p:cNvSpPr txBox="1">
            <a:spLocks noGrp="1"/>
          </p:cNvSpPr>
          <p:nvPr>
            <p:ph type="title" idx="5"/>
          </p:nvPr>
        </p:nvSpPr>
        <p:spPr>
          <a:xfrm>
            <a:off x="7832500" y="2049133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32" name="Google Shape;132;p17"/>
          <p:cNvSpPr txBox="1">
            <a:spLocks noGrp="1"/>
          </p:cNvSpPr>
          <p:nvPr>
            <p:ph type="subTitle" idx="6"/>
          </p:nvPr>
        </p:nvSpPr>
        <p:spPr>
          <a:xfrm>
            <a:off x="7832500" y="2578100"/>
            <a:ext cx="3035600" cy="10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17"/>
          <p:cNvSpPr txBox="1">
            <a:spLocks noGrp="1"/>
          </p:cNvSpPr>
          <p:nvPr>
            <p:ph type="title" idx="7"/>
          </p:nvPr>
        </p:nvSpPr>
        <p:spPr>
          <a:xfrm>
            <a:off x="7832500" y="4131933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34" name="Google Shape;134;p17"/>
          <p:cNvSpPr txBox="1">
            <a:spLocks noGrp="1"/>
          </p:cNvSpPr>
          <p:nvPr>
            <p:ph type="subTitle" idx="8"/>
          </p:nvPr>
        </p:nvSpPr>
        <p:spPr>
          <a:xfrm>
            <a:off x="7832500" y="4660900"/>
            <a:ext cx="3035600" cy="92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grpSp>
        <p:nvGrpSpPr>
          <p:cNvPr id="135" name="Google Shape;135;p17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136" name="Google Shape;136;p17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137" name="Google Shape;137;p17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138" name="Google Shape;138;p17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39" name="Google Shape;139;p17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40" name="Google Shape;140;p17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99636505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Title and four columns 1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8"/>
          <p:cNvSpPr txBox="1">
            <a:spLocks noGrp="1"/>
          </p:cNvSpPr>
          <p:nvPr>
            <p:ph type="title"/>
          </p:nvPr>
        </p:nvSpPr>
        <p:spPr>
          <a:xfrm>
            <a:off x="952400" y="732800"/>
            <a:ext cx="10287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18"/>
          <p:cNvSpPr txBox="1">
            <a:spLocks noGrp="1"/>
          </p:cNvSpPr>
          <p:nvPr>
            <p:ph type="title" idx="2"/>
          </p:nvPr>
        </p:nvSpPr>
        <p:spPr>
          <a:xfrm>
            <a:off x="1838200" y="2848267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44" name="Google Shape;144;p18"/>
          <p:cNvSpPr txBox="1">
            <a:spLocks noGrp="1"/>
          </p:cNvSpPr>
          <p:nvPr>
            <p:ph type="subTitle" idx="1"/>
          </p:nvPr>
        </p:nvSpPr>
        <p:spPr>
          <a:xfrm>
            <a:off x="1838200" y="2124667"/>
            <a:ext cx="3035600" cy="10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18"/>
          <p:cNvSpPr txBox="1">
            <a:spLocks noGrp="1"/>
          </p:cNvSpPr>
          <p:nvPr>
            <p:ph type="title" idx="3"/>
          </p:nvPr>
        </p:nvSpPr>
        <p:spPr>
          <a:xfrm>
            <a:off x="1838200" y="5223167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46" name="Google Shape;146;p18"/>
          <p:cNvSpPr txBox="1">
            <a:spLocks noGrp="1"/>
          </p:cNvSpPr>
          <p:nvPr>
            <p:ph type="subTitle" idx="4"/>
          </p:nvPr>
        </p:nvSpPr>
        <p:spPr>
          <a:xfrm>
            <a:off x="1838200" y="4499567"/>
            <a:ext cx="3035600" cy="92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18"/>
          <p:cNvSpPr txBox="1">
            <a:spLocks noGrp="1"/>
          </p:cNvSpPr>
          <p:nvPr>
            <p:ph type="title" idx="5"/>
          </p:nvPr>
        </p:nvSpPr>
        <p:spPr>
          <a:xfrm>
            <a:off x="7318200" y="2848267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48" name="Google Shape;148;p18"/>
          <p:cNvSpPr txBox="1">
            <a:spLocks noGrp="1"/>
          </p:cNvSpPr>
          <p:nvPr>
            <p:ph type="subTitle" idx="6"/>
          </p:nvPr>
        </p:nvSpPr>
        <p:spPr>
          <a:xfrm>
            <a:off x="7318200" y="2124667"/>
            <a:ext cx="3035600" cy="10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18"/>
          <p:cNvSpPr txBox="1">
            <a:spLocks noGrp="1"/>
          </p:cNvSpPr>
          <p:nvPr>
            <p:ph type="title" idx="7"/>
          </p:nvPr>
        </p:nvSpPr>
        <p:spPr>
          <a:xfrm>
            <a:off x="7318200" y="5223167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50" name="Google Shape;150;p18"/>
          <p:cNvSpPr txBox="1">
            <a:spLocks noGrp="1"/>
          </p:cNvSpPr>
          <p:nvPr>
            <p:ph type="subTitle" idx="8"/>
          </p:nvPr>
        </p:nvSpPr>
        <p:spPr>
          <a:xfrm>
            <a:off x="7318200" y="4499567"/>
            <a:ext cx="3035600" cy="92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8348045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9"/>
          <p:cNvSpPr txBox="1">
            <a:spLocks noGrp="1"/>
          </p:cNvSpPr>
          <p:nvPr>
            <p:ph type="title"/>
          </p:nvPr>
        </p:nvSpPr>
        <p:spPr>
          <a:xfrm>
            <a:off x="952400" y="732800"/>
            <a:ext cx="10287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19"/>
          <p:cNvSpPr txBox="1">
            <a:spLocks noGrp="1"/>
          </p:cNvSpPr>
          <p:nvPr>
            <p:ph type="title" idx="2"/>
          </p:nvPr>
        </p:nvSpPr>
        <p:spPr>
          <a:xfrm>
            <a:off x="952400" y="2607933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54" name="Google Shape;154;p19"/>
          <p:cNvSpPr txBox="1">
            <a:spLocks noGrp="1"/>
          </p:cNvSpPr>
          <p:nvPr>
            <p:ph type="subTitle" idx="1"/>
          </p:nvPr>
        </p:nvSpPr>
        <p:spPr>
          <a:xfrm>
            <a:off x="952400" y="3086100"/>
            <a:ext cx="3035600" cy="82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19"/>
          <p:cNvSpPr txBox="1">
            <a:spLocks noGrp="1"/>
          </p:cNvSpPr>
          <p:nvPr>
            <p:ph type="title" idx="3"/>
          </p:nvPr>
        </p:nvSpPr>
        <p:spPr>
          <a:xfrm>
            <a:off x="4578184" y="2607933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56" name="Google Shape;156;p19"/>
          <p:cNvSpPr txBox="1">
            <a:spLocks noGrp="1"/>
          </p:cNvSpPr>
          <p:nvPr>
            <p:ph type="subTitle" idx="4"/>
          </p:nvPr>
        </p:nvSpPr>
        <p:spPr>
          <a:xfrm>
            <a:off x="4578189" y="3086100"/>
            <a:ext cx="3035600" cy="82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19"/>
          <p:cNvSpPr txBox="1">
            <a:spLocks noGrp="1"/>
          </p:cNvSpPr>
          <p:nvPr>
            <p:ph type="title" idx="5"/>
          </p:nvPr>
        </p:nvSpPr>
        <p:spPr>
          <a:xfrm>
            <a:off x="8203984" y="2607933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58" name="Google Shape;158;p19"/>
          <p:cNvSpPr txBox="1">
            <a:spLocks noGrp="1"/>
          </p:cNvSpPr>
          <p:nvPr>
            <p:ph type="subTitle" idx="6"/>
          </p:nvPr>
        </p:nvSpPr>
        <p:spPr>
          <a:xfrm>
            <a:off x="8203995" y="3086100"/>
            <a:ext cx="3035600" cy="82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19"/>
          <p:cNvSpPr txBox="1">
            <a:spLocks noGrp="1"/>
          </p:cNvSpPr>
          <p:nvPr>
            <p:ph type="title" idx="7"/>
          </p:nvPr>
        </p:nvSpPr>
        <p:spPr>
          <a:xfrm>
            <a:off x="952400" y="5013300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60" name="Google Shape;160;p19"/>
          <p:cNvSpPr txBox="1">
            <a:spLocks noGrp="1"/>
          </p:cNvSpPr>
          <p:nvPr>
            <p:ph type="subTitle" idx="8"/>
          </p:nvPr>
        </p:nvSpPr>
        <p:spPr>
          <a:xfrm>
            <a:off x="952400" y="5491467"/>
            <a:ext cx="3035600" cy="82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19"/>
          <p:cNvSpPr txBox="1">
            <a:spLocks noGrp="1"/>
          </p:cNvSpPr>
          <p:nvPr>
            <p:ph type="title" idx="9"/>
          </p:nvPr>
        </p:nvSpPr>
        <p:spPr>
          <a:xfrm>
            <a:off x="4578184" y="5013300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62" name="Google Shape;162;p19"/>
          <p:cNvSpPr txBox="1">
            <a:spLocks noGrp="1"/>
          </p:cNvSpPr>
          <p:nvPr>
            <p:ph type="subTitle" idx="13"/>
          </p:nvPr>
        </p:nvSpPr>
        <p:spPr>
          <a:xfrm>
            <a:off x="4578189" y="5491467"/>
            <a:ext cx="3035600" cy="82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19"/>
          <p:cNvSpPr txBox="1">
            <a:spLocks noGrp="1"/>
          </p:cNvSpPr>
          <p:nvPr>
            <p:ph type="title" idx="14"/>
          </p:nvPr>
        </p:nvSpPr>
        <p:spPr>
          <a:xfrm>
            <a:off x="8203984" y="5013300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64" name="Google Shape;164;p19"/>
          <p:cNvSpPr txBox="1">
            <a:spLocks noGrp="1"/>
          </p:cNvSpPr>
          <p:nvPr>
            <p:ph type="subTitle" idx="15"/>
          </p:nvPr>
        </p:nvSpPr>
        <p:spPr>
          <a:xfrm>
            <a:off x="8203995" y="5491467"/>
            <a:ext cx="3035600" cy="82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grpSp>
        <p:nvGrpSpPr>
          <p:cNvPr id="165" name="Google Shape;165;p19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166" name="Google Shape;166;p19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167" name="Google Shape;167;p19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168" name="Google Shape;168;p19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69" name="Google Shape;169;p19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70" name="Google Shape;170;p19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71" name="Google Shape;171;p19"/>
          <p:cNvGrpSpPr/>
          <p:nvPr/>
        </p:nvGrpSpPr>
        <p:grpSpPr>
          <a:xfrm>
            <a:off x="88867" y="273000"/>
            <a:ext cx="12103171" cy="6585200"/>
            <a:chOff x="104750" y="204750"/>
            <a:chExt cx="9077378" cy="4938900"/>
          </a:xfrm>
        </p:grpSpPr>
        <p:grpSp>
          <p:nvGrpSpPr>
            <p:cNvPr id="172" name="Google Shape;172;p19"/>
            <p:cNvGrpSpPr/>
            <p:nvPr/>
          </p:nvGrpSpPr>
          <p:grpSpPr>
            <a:xfrm>
              <a:off x="104750" y="206700"/>
              <a:ext cx="9077378" cy="342900"/>
              <a:chOff x="-25" y="0"/>
              <a:chExt cx="9182983" cy="342900"/>
            </a:xfrm>
          </p:grpSpPr>
          <p:sp>
            <p:nvSpPr>
              <p:cNvPr id="173" name="Google Shape;173;p19"/>
              <p:cNvSpPr/>
              <p:nvPr/>
            </p:nvSpPr>
            <p:spPr>
              <a:xfrm>
                <a:off x="-25" y="0"/>
                <a:ext cx="9182983" cy="342900"/>
              </a:xfrm>
              <a:custGeom>
                <a:avLst/>
                <a:gdLst/>
                <a:ahLst/>
                <a:cxnLst/>
                <a:rect l="l" t="t" r="r" b="b"/>
                <a:pathLst>
                  <a:path w="43778" h="1407" extrusionOk="0">
                    <a:moveTo>
                      <a:pt x="0" y="0"/>
                    </a:moveTo>
                    <a:lnTo>
                      <a:pt x="0" y="1406"/>
                    </a:lnTo>
                    <a:lnTo>
                      <a:pt x="43777" y="1406"/>
                    </a:lnTo>
                    <a:lnTo>
                      <a:pt x="4377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grpSp>
            <p:nvGrpSpPr>
              <p:cNvPr id="174" name="Google Shape;174;p19"/>
              <p:cNvGrpSpPr/>
              <p:nvPr/>
            </p:nvGrpSpPr>
            <p:grpSpPr>
              <a:xfrm>
                <a:off x="215975" y="111150"/>
                <a:ext cx="642950" cy="120600"/>
                <a:chOff x="215975" y="152625"/>
                <a:chExt cx="642950" cy="120600"/>
              </a:xfrm>
            </p:grpSpPr>
            <p:sp>
              <p:nvSpPr>
                <p:cNvPr id="175" name="Google Shape;175;p19"/>
                <p:cNvSpPr/>
                <p:nvPr/>
              </p:nvSpPr>
              <p:spPr>
                <a:xfrm>
                  <a:off x="21597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6" name="Google Shape;176;p19"/>
                <p:cNvSpPr/>
                <p:nvPr/>
              </p:nvSpPr>
              <p:spPr>
                <a:xfrm>
                  <a:off x="477150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7" name="Google Shape;177;p19"/>
                <p:cNvSpPr/>
                <p:nvPr/>
              </p:nvSpPr>
              <p:spPr>
                <a:xfrm>
                  <a:off x="73832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</p:grpSp>
        <p:cxnSp>
          <p:nvCxnSpPr>
            <p:cNvPr id="178" name="Google Shape;178;p19"/>
            <p:cNvCxnSpPr/>
            <p:nvPr/>
          </p:nvCxnSpPr>
          <p:spPr>
            <a:xfrm>
              <a:off x="104775" y="204750"/>
              <a:ext cx="0" cy="49389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2775878002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 and two columns 1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0"/>
          <p:cNvSpPr txBox="1">
            <a:spLocks noGrp="1"/>
          </p:cNvSpPr>
          <p:nvPr>
            <p:ph type="title"/>
          </p:nvPr>
        </p:nvSpPr>
        <p:spPr>
          <a:xfrm>
            <a:off x="6746643" y="2042267"/>
            <a:ext cx="34180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81" name="Google Shape;181;p20"/>
          <p:cNvSpPr txBox="1">
            <a:spLocks noGrp="1"/>
          </p:cNvSpPr>
          <p:nvPr>
            <p:ph type="subTitle" idx="1"/>
          </p:nvPr>
        </p:nvSpPr>
        <p:spPr>
          <a:xfrm>
            <a:off x="2027367" y="4979800"/>
            <a:ext cx="3418000" cy="7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82" name="Google Shape;182;p20"/>
          <p:cNvSpPr txBox="1">
            <a:spLocks noGrp="1"/>
          </p:cNvSpPr>
          <p:nvPr>
            <p:ph type="subTitle" idx="2"/>
          </p:nvPr>
        </p:nvSpPr>
        <p:spPr>
          <a:xfrm>
            <a:off x="6746633" y="4979800"/>
            <a:ext cx="3418000" cy="7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20"/>
          <p:cNvSpPr txBox="1">
            <a:spLocks noGrp="1"/>
          </p:cNvSpPr>
          <p:nvPr>
            <p:ph type="title" idx="3"/>
          </p:nvPr>
        </p:nvSpPr>
        <p:spPr>
          <a:xfrm>
            <a:off x="2027367" y="2042267"/>
            <a:ext cx="34180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84" name="Google Shape;184;p20"/>
          <p:cNvSpPr txBox="1">
            <a:spLocks noGrp="1"/>
          </p:cNvSpPr>
          <p:nvPr>
            <p:ph type="title" idx="4"/>
          </p:nvPr>
        </p:nvSpPr>
        <p:spPr>
          <a:xfrm>
            <a:off x="952400" y="732800"/>
            <a:ext cx="10287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85" name="Google Shape;185;p20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186" name="Google Shape;186;p20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187" name="Google Shape;187;p20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188" name="Google Shape;188;p20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89" name="Google Shape;189;p20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90" name="Google Shape;190;p20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91" name="Google Shape;191;p20"/>
          <p:cNvGrpSpPr/>
          <p:nvPr/>
        </p:nvGrpSpPr>
        <p:grpSpPr>
          <a:xfrm>
            <a:off x="88867" y="273000"/>
            <a:ext cx="12103171" cy="6585200"/>
            <a:chOff x="104750" y="204750"/>
            <a:chExt cx="9077378" cy="4938900"/>
          </a:xfrm>
        </p:grpSpPr>
        <p:grpSp>
          <p:nvGrpSpPr>
            <p:cNvPr id="192" name="Google Shape;192;p20"/>
            <p:cNvGrpSpPr/>
            <p:nvPr/>
          </p:nvGrpSpPr>
          <p:grpSpPr>
            <a:xfrm>
              <a:off x="104750" y="206700"/>
              <a:ext cx="9077378" cy="342900"/>
              <a:chOff x="-25" y="0"/>
              <a:chExt cx="9182983" cy="342900"/>
            </a:xfrm>
          </p:grpSpPr>
          <p:sp>
            <p:nvSpPr>
              <p:cNvPr id="193" name="Google Shape;193;p20"/>
              <p:cNvSpPr/>
              <p:nvPr/>
            </p:nvSpPr>
            <p:spPr>
              <a:xfrm>
                <a:off x="-25" y="0"/>
                <a:ext cx="9182983" cy="342900"/>
              </a:xfrm>
              <a:custGeom>
                <a:avLst/>
                <a:gdLst/>
                <a:ahLst/>
                <a:cxnLst/>
                <a:rect l="l" t="t" r="r" b="b"/>
                <a:pathLst>
                  <a:path w="43778" h="1407" extrusionOk="0">
                    <a:moveTo>
                      <a:pt x="0" y="0"/>
                    </a:moveTo>
                    <a:lnTo>
                      <a:pt x="0" y="1406"/>
                    </a:lnTo>
                    <a:lnTo>
                      <a:pt x="43777" y="1406"/>
                    </a:lnTo>
                    <a:lnTo>
                      <a:pt x="4377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grpSp>
            <p:nvGrpSpPr>
              <p:cNvPr id="194" name="Google Shape;194;p20"/>
              <p:cNvGrpSpPr/>
              <p:nvPr/>
            </p:nvGrpSpPr>
            <p:grpSpPr>
              <a:xfrm>
                <a:off x="215975" y="111150"/>
                <a:ext cx="642950" cy="120600"/>
                <a:chOff x="215975" y="152625"/>
                <a:chExt cx="642950" cy="120600"/>
              </a:xfrm>
            </p:grpSpPr>
            <p:sp>
              <p:nvSpPr>
                <p:cNvPr id="195" name="Google Shape;195;p20"/>
                <p:cNvSpPr/>
                <p:nvPr/>
              </p:nvSpPr>
              <p:spPr>
                <a:xfrm>
                  <a:off x="215975" y="152625"/>
                  <a:ext cx="120600" cy="120600"/>
                </a:xfrm>
                <a:prstGeom prst="ellipse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6" name="Google Shape;196;p20"/>
                <p:cNvSpPr/>
                <p:nvPr/>
              </p:nvSpPr>
              <p:spPr>
                <a:xfrm>
                  <a:off x="477150" y="152625"/>
                  <a:ext cx="120600" cy="120600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7" name="Google Shape;197;p20"/>
                <p:cNvSpPr/>
                <p:nvPr/>
              </p:nvSpPr>
              <p:spPr>
                <a:xfrm>
                  <a:off x="738325" y="152625"/>
                  <a:ext cx="120600" cy="12060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</p:grpSp>
        <p:cxnSp>
          <p:nvCxnSpPr>
            <p:cNvPr id="198" name="Google Shape;198;p20"/>
            <p:cNvCxnSpPr/>
            <p:nvPr/>
          </p:nvCxnSpPr>
          <p:spPr>
            <a:xfrm>
              <a:off x="104775" y="204750"/>
              <a:ext cx="0" cy="4938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25123712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>
            <a:spLocks noGrp="1"/>
          </p:cNvSpPr>
          <p:nvPr>
            <p:ph type="subTitle" idx="1"/>
          </p:nvPr>
        </p:nvSpPr>
        <p:spPr>
          <a:xfrm>
            <a:off x="952400" y="2409167"/>
            <a:ext cx="5052000" cy="359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lphaLcPeriod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romanLcPeriod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lphaLcPeriod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romanLcPeriod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lphaLcPeriod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romanLcPeriod"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title"/>
          </p:nvPr>
        </p:nvSpPr>
        <p:spPr>
          <a:xfrm>
            <a:off x="952400" y="1425133"/>
            <a:ext cx="40028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69744614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">
  <p:cSld name="Numbers and text 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1"/>
          <p:cNvSpPr txBox="1">
            <a:spLocks noGrp="1"/>
          </p:cNvSpPr>
          <p:nvPr>
            <p:ph type="title"/>
          </p:nvPr>
        </p:nvSpPr>
        <p:spPr>
          <a:xfrm>
            <a:off x="952400" y="732800"/>
            <a:ext cx="10287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21"/>
          <p:cNvSpPr txBox="1">
            <a:spLocks noGrp="1"/>
          </p:cNvSpPr>
          <p:nvPr>
            <p:ph type="title" idx="2" hasCustomPrompt="1"/>
          </p:nvPr>
        </p:nvSpPr>
        <p:spPr>
          <a:xfrm>
            <a:off x="5943600" y="1768167"/>
            <a:ext cx="4305600" cy="77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5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202" name="Google Shape;202;p21"/>
          <p:cNvSpPr txBox="1">
            <a:spLocks noGrp="1"/>
          </p:cNvSpPr>
          <p:nvPr>
            <p:ph type="subTitle" idx="1"/>
          </p:nvPr>
        </p:nvSpPr>
        <p:spPr>
          <a:xfrm>
            <a:off x="5943600" y="2382767"/>
            <a:ext cx="4305600" cy="55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203" name="Google Shape;203;p21"/>
          <p:cNvSpPr txBox="1">
            <a:spLocks noGrp="1"/>
          </p:cNvSpPr>
          <p:nvPr>
            <p:ph type="title" idx="3" hasCustomPrompt="1"/>
          </p:nvPr>
        </p:nvSpPr>
        <p:spPr>
          <a:xfrm>
            <a:off x="5943600" y="3284467"/>
            <a:ext cx="4305600" cy="77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5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204" name="Google Shape;204;p21"/>
          <p:cNvSpPr txBox="1">
            <a:spLocks noGrp="1"/>
          </p:cNvSpPr>
          <p:nvPr>
            <p:ph type="subTitle" idx="4"/>
          </p:nvPr>
        </p:nvSpPr>
        <p:spPr>
          <a:xfrm>
            <a:off x="5943600" y="3899067"/>
            <a:ext cx="4305600" cy="55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21"/>
          <p:cNvSpPr txBox="1">
            <a:spLocks noGrp="1"/>
          </p:cNvSpPr>
          <p:nvPr>
            <p:ph type="title" idx="5" hasCustomPrompt="1"/>
          </p:nvPr>
        </p:nvSpPr>
        <p:spPr>
          <a:xfrm>
            <a:off x="5943600" y="4800767"/>
            <a:ext cx="4305600" cy="77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5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206" name="Google Shape;206;p21"/>
          <p:cNvSpPr txBox="1">
            <a:spLocks noGrp="1"/>
          </p:cNvSpPr>
          <p:nvPr>
            <p:ph type="subTitle" idx="6"/>
          </p:nvPr>
        </p:nvSpPr>
        <p:spPr>
          <a:xfrm>
            <a:off x="5943600" y="5415367"/>
            <a:ext cx="4305600" cy="55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14588929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 1">
  <p:cSld name="Numbers and text  1"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2"/>
          <p:cNvSpPr txBox="1">
            <a:spLocks noGrp="1"/>
          </p:cNvSpPr>
          <p:nvPr>
            <p:ph type="title"/>
          </p:nvPr>
        </p:nvSpPr>
        <p:spPr>
          <a:xfrm>
            <a:off x="952400" y="732800"/>
            <a:ext cx="10287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9" name="Google Shape;209;p22"/>
          <p:cNvSpPr txBox="1">
            <a:spLocks noGrp="1"/>
          </p:cNvSpPr>
          <p:nvPr>
            <p:ph type="title" idx="2" hasCustomPrompt="1"/>
          </p:nvPr>
        </p:nvSpPr>
        <p:spPr>
          <a:xfrm>
            <a:off x="5950068" y="2593733"/>
            <a:ext cx="2205200" cy="75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210" name="Google Shape;210;p22"/>
          <p:cNvSpPr txBox="1">
            <a:spLocks noGrp="1"/>
          </p:cNvSpPr>
          <p:nvPr>
            <p:ph type="title" idx="3" hasCustomPrompt="1"/>
          </p:nvPr>
        </p:nvSpPr>
        <p:spPr>
          <a:xfrm>
            <a:off x="4036733" y="2391008"/>
            <a:ext cx="2205200" cy="75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211" name="Google Shape;211;p22"/>
          <p:cNvSpPr txBox="1">
            <a:spLocks noGrp="1"/>
          </p:cNvSpPr>
          <p:nvPr>
            <p:ph type="subTitle" idx="1"/>
          </p:nvPr>
        </p:nvSpPr>
        <p:spPr>
          <a:xfrm>
            <a:off x="8204000" y="4932600"/>
            <a:ext cx="3035600" cy="7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3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212" name="Google Shape;212;p22"/>
          <p:cNvSpPr txBox="1">
            <a:spLocks noGrp="1"/>
          </p:cNvSpPr>
          <p:nvPr>
            <p:ph type="title" idx="4" hasCustomPrompt="1"/>
          </p:nvPr>
        </p:nvSpPr>
        <p:spPr>
          <a:xfrm>
            <a:off x="4481340" y="4510933"/>
            <a:ext cx="2205200" cy="75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213" name="Google Shape;213;p22"/>
          <p:cNvSpPr txBox="1">
            <a:spLocks noGrp="1"/>
          </p:cNvSpPr>
          <p:nvPr>
            <p:ph type="subTitle" idx="5"/>
          </p:nvPr>
        </p:nvSpPr>
        <p:spPr>
          <a:xfrm>
            <a:off x="952400" y="3707151"/>
            <a:ext cx="3035600" cy="7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p22"/>
          <p:cNvSpPr txBox="1">
            <a:spLocks noGrp="1"/>
          </p:cNvSpPr>
          <p:nvPr>
            <p:ph type="title" idx="6"/>
          </p:nvPr>
        </p:nvSpPr>
        <p:spPr>
          <a:xfrm>
            <a:off x="8204000" y="4389500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215" name="Google Shape;215;p22"/>
          <p:cNvSpPr txBox="1">
            <a:spLocks noGrp="1"/>
          </p:cNvSpPr>
          <p:nvPr>
            <p:ph type="title" idx="7"/>
          </p:nvPr>
        </p:nvSpPr>
        <p:spPr>
          <a:xfrm>
            <a:off x="952400" y="3164051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216" name="Google Shape;216;p22"/>
          <p:cNvSpPr txBox="1">
            <a:spLocks noGrp="1"/>
          </p:cNvSpPr>
          <p:nvPr>
            <p:ph type="subTitle" idx="8"/>
          </p:nvPr>
        </p:nvSpPr>
        <p:spPr>
          <a:xfrm>
            <a:off x="8204000" y="2650751"/>
            <a:ext cx="3035600" cy="7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3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217" name="Google Shape;217;p22"/>
          <p:cNvSpPr txBox="1">
            <a:spLocks noGrp="1"/>
          </p:cNvSpPr>
          <p:nvPr>
            <p:ph type="title" idx="9"/>
          </p:nvPr>
        </p:nvSpPr>
        <p:spPr>
          <a:xfrm>
            <a:off x="8204000" y="2107651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40398082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3"/>
          <p:cNvSpPr txBox="1">
            <a:spLocks noGrp="1"/>
          </p:cNvSpPr>
          <p:nvPr>
            <p:ph type="title"/>
          </p:nvPr>
        </p:nvSpPr>
        <p:spPr>
          <a:xfrm>
            <a:off x="4063067" y="4379384"/>
            <a:ext cx="3743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220" name="Google Shape;220;p23"/>
          <p:cNvSpPr txBox="1">
            <a:spLocks noGrp="1"/>
          </p:cNvSpPr>
          <p:nvPr>
            <p:ph type="subTitle" idx="1"/>
          </p:nvPr>
        </p:nvSpPr>
        <p:spPr>
          <a:xfrm>
            <a:off x="3248467" y="2406464"/>
            <a:ext cx="5372800" cy="191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 sz="25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83293584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2" name="Google Shape;222;p24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223" name="Google Shape;223;p24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224" name="Google Shape;224;p24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225" name="Google Shape;225;p24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26" name="Google Shape;226;p24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27" name="Google Shape;227;p24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28" name="Google Shape;228;p24"/>
          <p:cNvSpPr txBox="1">
            <a:spLocks noGrp="1"/>
          </p:cNvSpPr>
          <p:nvPr>
            <p:ph type="title"/>
          </p:nvPr>
        </p:nvSpPr>
        <p:spPr>
          <a:xfrm>
            <a:off x="6528400" y="2006600"/>
            <a:ext cx="4711200" cy="98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229" name="Google Shape;229;p24"/>
          <p:cNvSpPr txBox="1">
            <a:spLocks noGrp="1"/>
          </p:cNvSpPr>
          <p:nvPr>
            <p:ph type="subTitle" idx="1"/>
          </p:nvPr>
        </p:nvSpPr>
        <p:spPr>
          <a:xfrm>
            <a:off x="6540500" y="3157700"/>
            <a:ext cx="4711200" cy="15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69884077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1" name="Google Shape;231;p25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232" name="Google Shape;232;p25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233" name="Google Shape;233;p25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234" name="Google Shape;234;p25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35" name="Google Shape;235;p25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36" name="Google Shape;236;p25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37" name="Google Shape;237;p25"/>
          <p:cNvSpPr txBox="1">
            <a:spLocks noGrp="1"/>
          </p:cNvSpPr>
          <p:nvPr>
            <p:ph type="title"/>
          </p:nvPr>
        </p:nvSpPr>
        <p:spPr>
          <a:xfrm>
            <a:off x="952400" y="1864700"/>
            <a:ext cx="4563200" cy="113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238" name="Google Shape;238;p25"/>
          <p:cNvSpPr txBox="1">
            <a:spLocks noGrp="1"/>
          </p:cNvSpPr>
          <p:nvPr>
            <p:ph type="subTitle" idx="1"/>
          </p:nvPr>
        </p:nvSpPr>
        <p:spPr>
          <a:xfrm>
            <a:off x="964300" y="3157700"/>
            <a:ext cx="4103200" cy="157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53599477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6"/>
          <p:cNvSpPr txBox="1">
            <a:spLocks noGrp="1"/>
          </p:cNvSpPr>
          <p:nvPr>
            <p:ph type="title"/>
          </p:nvPr>
        </p:nvSpPr>
        <p:spPr>
          <a:xfrm>
            <a:off x="952400" y="2739367"/>
            <a:ext cx="4563200" cy="113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241" name="Google Shape;241;p26"/>
          <p:cNvSpPr txBox="1">
            <a:spLocks noGrp="1"/>
          </p:cNvSpPr>
          <p:nvPr>
            <p:ph type="subTitle" idx="1"/>
          </p:nvPr>
        </p:nvSpPr>
        <p:spPr>
          <a:xfrm>
            <a:off x="964300" y="4032367"/>
            <a:ext cx="3861600" cy="13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grpSp>
        <p:nvGrpSpPr>
          <p:cNvPr id="242" name="Google Shape;242;p26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243" name="Google Shape;243;p26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244" name="Google Shape;244;p26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245" name="Google Shape;245;p26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46" name="Google Shape;246;p26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47" name="Google Shape;247;p26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48" name="Google Shape;248;p26"/>
          <p:cNvGrpSpPr/>
          <p:nvPr/>
        </p:nvGrpSpPr>
        <p:grpSpPr>
          <a:xfrm>
            <a:off x="88867" y="273000"/>
            <a:ext cx="12103171" cy="6585200"/>
            <a:chOff x="104750" y="204750"/>
            <a:chExt cx="9077378" cy="4938900"/>
          </a:xfrm>
        </p:grpSpPr>
        <p:grpSp>
          <p:nvGrpSpPr>
            <p:cNvPr id="249" name="Google Shape;249;p26"/>
            <p:cNvGrpSpPr/>
            <p:nvPr/>
          </p:nvGrpSpPr>
          <p:grpSpPr>
            <a:xfrm>
              <a:off x="104750" y="206700"/>
              <a:ext cx="9077378" cy="342900"/>
              <a:chOff x="-25" y="0"/>
              <a:chExt cx="9182983" cy="342900"/>
            </a:xfrm>
          </p:grpSpPr>
          <p:sp>
            <p:nvSpPr>
              <p:cNvPr id="250" name="Google Shape;250;p26"/>
              <p:cNvSpPr/>
              <p:nvPr/>
            </p:nvSpPr>
            <p:spPr>
              <a:xfrm>
                <a:off x="-25" y="0"/>
                <a:ext cx="9182983" cy="342900"/>
              </a:xfrm>
              <a:custGeom>
                <a:avLst/>
                <a:gdLst/>
                <a:ahLst/>
                <a:cxnLst/>
                <a:rect l="l" t="t" r="r" b="b"/>
                <a:pathLst>
                  <a:path w="43778" h="1407" extrusionOk="0">
                    <a:moveTo>
                      <a:pt x="0" y="0"/>
                    </a:moveTo>
                    <a:lnTo>
                      <a:pt x="0" y="1406"/>
                    </a:lnTo>
                    <a:lnTo>
                      <a:pt x="43777" y="1406"/>
                    </a:lnTo>
                    <a:lnTo>
                      <a:pt x="4377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grpSp>
            <p:nvGrpSpPr>
              <p:cNvPr id="251" name="Google Shape;251;p26"/>
              <p:cNvGrpSpPr/>
              <p:nvPr/>
            </p:nvGrpSpPr>
            <p:grpSpPr>
              <a:xfrm>
                <a:off x="215975" y="111150"/>
                <a:ext cx="642950" cy="120600"/>
                <a:chOff x="215975" y="152625"/>
                <a:chExt cx="642950" cy="120600"/>
              </a:xfrm>
            </p:grpSpPr>
            <p:sp>
              <p:nvSpPr>
                <p:cNvPr id="252" name="Google Shape;252;p26"/>
                <p:cNvSpPr/>
                <p:nvPr/>
              </p:nvSpPr>
              <p:spPr>
                <a:xfrm>
                  <a:off x="21597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3" name="Google Shape;253;p26"/>
                <p:cNvSpPr/>
                <p:nvPr/>
              </p:nvSpPr>
              <p:spPr>
                <a:xfrm>
                  <a:off x="477150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4" name="Google Shape;254;p26"/>
                <p:cNvSpPr/>
                <p:nvPr/>
              </p:nvSpPr>
              <p:spPr>
                <a:xfrm>
                  <a:off x="73832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</p:grpSp>
        <p:cxnSp>
          <p:nvCxnSpPr>
            <p:cNvPr id="255" name="Google Shape;255;p26"/>
            <p:cNvCxnSpPr/>
            <p:nvPr/>
          </p:nvCxnSpPr>
          <p:spPr>
            <a:xfrm>
              <a:off x="104775" y="204750"/>
              <a:ext cx="0" cy="49389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3493983278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Title and text 3"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" name="Google Shape;257;p27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258" name="Google Shape;258;p27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259" name="Google Shape;259;p27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260" name="Google Shape;260;p27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61" name="Google Shape;261;p27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62" name="Google Shape;262;p27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63" name="Google Shape;263;p27"/>
          <p:cNvSpPr txBox="1">
            <a:spLocks noGrp="1"/>
          </p:cNvSpPr>
          <p:nvPr>
            <p:ph type="subTitle" idx="1"/>
          </p:nvPr>
        </p:nvSpPr>
        <p:spPr>
          <a:xfrm>
            <a:off x="952400" y="1924833"/>
            <a:ext cx="10287200" cy="42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264" name="Google Shape;264;p27"/>
          <p:cNvSpPr txBox="1">
            <a:spLocks noGrp="1"/>
          </p:cNvSpPr>
          <p:nvPr>
            <p:ph type="title"/>
          </p:nvPr>
        </p:nvSpPr>
        <p:spPr>
          <a:xfrm>
            <a:off x="952400" y="732800"/>
            <a:ext cx="10287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02324888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6" name="Google Shape;266;p28"/>
          <p:cNvGrpSpPr/>
          <p:nvPr/>
        </p:nvGrpSpPr>
        <p:grpSpPr>
          <a:xfrm flipH="1">
            <a:off x="286259" y="165147"/>
            <a:ext cx="11403959" cy="6013981"/>
            <a:chOff x="45421" y="890559"/>
            <a:chExt cx="6688800" cy="3527400"/>
          </a:xfrm>
        </p:grpSpPr>
        <p:sp>
          <p:nvSpPr>
            <p:cNvPr id="267" name="Google Shape;267;p28"/>
            <p:cNvSpPr/>
            <p:nvPr/>
          </p:nvSpPr>
          <p:spPr>
            <a:xfrm>
              <a:off x="45421" y="890559"/>
              <a:ext cx="6688800" cy="3527400"/>
            </a:xfrm>
            <a:prstGeom prst="roundRect">
              <a:avLst>
                <a:gd name="adj" fmla="val 4601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8" name="Google Shape;268;p28"/>
            <p:cNvSpPr/>
            <p:nvPr/>
          </p:nvSpPr>
          <p:spPr>
            <a:xfrm>
              <a:off x="95031" y="1109631"/>
              <a:ext cx="6572400" cy="3246900"/>
            </a:xfrm>
            <a:prstGeom prst="roundRect">
              <a:avLst>
                <a:gd name="adj" fmla="val 4795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9" name="Google Shape;269;p28"/>
            <p:cNvSpPr/>
            <p:nvPr/>
          </p:nvSpPr>
          <p:spPr>
            <a:xfrm>
              <a:off x="6588804" y="965036"/>
              <a:ext cx="78697" cy="78697"/>
            </a:xfrm>
            <a:custGeom>
              <a:avLst/>
              <a:gdLst/>
              <a:ahLst/>
              <a:cxnLst/>
              <a:rect l="l" t="t" r="r" b="b"/>
              <a:pathLst>
                <a:path w="349" h="349" extrusionOk="0">
                  <a:moveTo>
                    <a:pt x="174" y="1"/>
                  </a:moveTo>
                  <a:cubicBezTo>
                    <a:pt x="87" y="1"/>
                    <a:pt x="0" y="88"/>
                    <a:pt x="0" y="175"/>
                  </a:cubicBezTo>
                  <a:cubicBezTo>
                    <a:pt x="0" y="276"/>
                    <a:pt x="87" y="348"/>
                    <a:pt x="174" y="348"/>
                  </a:cubicBezTo>
                  <a:cubicBezTo>
                    <a:pt x="276" y="348"/>
                    <a:pt x="348" y="276"/>
                    <a:pt x="348" y="175"/>
                  </a:cubicBezTo>
                  <a:cubicBezTo>
                    <a:pt x="348" y="88"/>
                    <a:pt x="276" y="1"/>
                    <a:pt x="17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0" name="Google Shape;270;p28"/>
            <p:cNvSpPr/>
            <p:nvPr/>
          </p:nvSpPr>
          <p:spPr>
            <a:xfrm>
              <a:off x="6461401" y="965036"/>
              <a:ext cx="78471" cy="78697"/>
            </a:xfrm>
            <a:custGeom>
              <a:avLst/>
              <a:gdLst/>
              <a:ahLst/>
              <a:cxnLst/>
              <a:rect l="l" t="t" r="r" b="b"/>
              <a:pathLst>
                <a:path w="348" h="349" extrusionOk="0">
                  <a:moveTo>
                    <a:pt x="174" y="1"/>
                  </a:moveTo>
                  <a:cubicBezTo>
                    <a:pt x="73" y="1"/>
                    <a:pt x="0" y="88"/>
                    <a:pt x="0" y="175"/>
                  </a:cubicBezTo>
                  <a:cubicBezTo>
                    <a:pt x="0" y="276"/>
                    <a:pt x="73" y="348"/>
                    <a:pt x="174" y="348"/>
                  </a:cubicBezTo>
                  <a:cubicBezTo>
                    <a:pt x="275" y="348"/>
                    <a:pt x="348" y="276"/>
                    <a:pt x="348" y="175"/>
                  </a:cubicBezTo>
                  <a:cubicBezTo>
                    <a:pt x="348" y="88"/>
                    <a:pt x="275" y="1"/>
                    <a:pt x="17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1" name="Google Shape;271;p28"/>
            <p:cNvSpPr/>
            <p:nvPr/>
          </p:nvSpPr>
          <p:spPr>
            <a:xfrm>
              <a:off x="6314155" y="963911"/>
              <a:ext cx="95158" cy="80952"/>
            </a:xfrm>
            <a:custGeom>
              <a:avLst/>
              <a:gdLst/>
              <a:ahLst/>
              <a:cxnLst/>
              <a:rect l="l" t="t" r="r" b="b"/>
              <a:pathLst>
                <a:path w="422" h="359" extrusionOk="0">
                  <a:moveTo>
                    <a:pt x="247" y="1"/>
                  </a:moveTo>
                  <a:cubicBezTo>
                    <a:pt x="88" y="1"/>
                    <a:pt x="1" y="189"/>
                    <a:pt x="117" y="305"/>
                  </a:cubicBezTo>
                  <a:cubicBezTo>
                    <a:pt x="154" y="342"/>
                    <a:pt x="198" y="358"/>
                    <a:pt x="241" y="358"/>
                  </a:cubicBezTo>
                  <a:cubicBezTo>
                    <a:pt x="334" y="358"/>
                    <a:pt x="421" y="283"/>
                    <a:pt x="421" y="175"/>
                  </a:cubicBezTo>
                  <a:cubicBezTo>
                    <a:pt x="421" y="73"/>
                    <a:pt x="349" y="1"/>
                    <a:pt x="24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272" name="Google Shape;272;p28"/>
          <p:cNvGrpSpPr/>
          <p:nvPr/>
        </p:nvGrpSpPr>
        <p:grpSpPr>
          <a:xfrm flipH="1">
            <a:off x="525590" y="615650"/>
            <a:ext cx="11403959" cy="6013981"/>
            <a:chOff x="45421" y="890559"/>
            <a:chExt cx="6688800" cy="3527400"/>
          </a:xfrm>
        </p:grpSpPr>
        <p:sp>
          <p:nvSpPr>
            <p:cNvPr id="273" name="Google Shape;273;p28"/>
            <p:cNvSpPr/>
            <p:nvPr/>
          </p:nvSpPr>
          <p:spPr>
            <a:xfrm>
              <a:off x="45421" y="890559"/>
              <a:ext cx="6688800" cy="3527400"/>
            </a:xfrm>
            <a:prstGeom prst="roundRect">
              <a:avLst>
                <a:gd name="adj" fmla="val 4601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4" name="Google Shape;274;p28"/>
            <p:cNvSpPr/>
            <p:nvPr/>
          </p:nvSpPr>
          <p:spPr>
            <a:xfrm>
              <a:off x="95031" y="1109631"/>
              <a:ext cx="6572400" cy="3246900"/>
            </a:xfrm>
            <a:prstGeom prst="roundRect">
              <a:avLst>
                <a:gd name="adj" fmla="val 4795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5" name="Google Shape;275;p28"/>
            <p:cNvSpPr/>
            <p:nvPr/>
          </p:nvSpPr>
          <p:spPr>
            <a:xfrm>
              <a:off x="6588804" y="965036"/>
              <a:ext cx="78697" cy="78697"/>
            </a:xfrm>
            <a:custGeom>
              <a:avLst/>
              <a:gdLst/>
              <a:ahLst/>
              <a:cxnLst/>
              <a:rect l="l" t="t" r="r" b="b"/>
              <a:pathLst>
                <a:path w="349" h="349" extrusionOk="0">
                  <a:moveTo>
                    <a:pt x="174" y="1"/>
                  </a:moveTo>
                  <a:cubicBezTo>
                    <a:pt x="87" y="1"/>
                    <a:pt x="0" y="88"/>
                    <a:pt x="0" y="175"/>
                  </a:cubicBezTo>
                  <a:cubicBezTo>
                    <a:pt x="0" y="276"/>
                    <a:pt x="87" y="348"/>
                    <a:pt x="174" y="348"/>
                  </a:cubicBezTo>
                  <a:cubicBezTo>
                    <a:pt x="276" y="348"/>
                    <a:pt x="348" y="276"/>
                    <a:pt x="348" y="175"/>
                  </a:cubicBezTo>
                  <a:cubicBezTo>
                    <a:pt x="348" y="88"/>
                    <a:pt x="276" y="1"/>
                    <a:pt x="1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6" name="Google Shape;276;p28"/>
            <p:cNvSpPr/>
            <p:nvPr/>
          </p:nvSpPr>
          <p:spPr>
            <a:xfrm>
              <a:off x="6461401" y="965036"/>
              <a:ext cx="78471" cy="78697"/>
            </a:xfrm>
            <a:custGeom>
              <a:avLst/>
              <a:gdLst/>
              <a:ahLst/>
              <a:cxnLst/>
              <a:rect l="l" t="t" r="r" b="b"/>
              <a:pathLst>
                <a:path w="348" h="349" extrusionOk="0">
                  <a:moveTo>
                    <a:pt x="174" y="1"/>
                  </a:moveTo>
                  <a:cubicBezTo>
                    <a:pt x="73" y="1"/>
                    <a:pt x="0" y="88"/>
                    <a:pt x="0" y="175"/>
                  </a:cubicBezTo>
                  <a:cubicBezTo>
                    <a:pt x="0" y="276"/>
                    <a:pt x="73" y="348"/>
                    <a:pt x="174" y="348"/>
                  </a:cubicBezTo>
                  <a:cubicBezTo>
                    <a:pt x="275" y="348"/>
                    <a:pt x="348" y="276"/>
                    <a:pt x="348" y="175"/>
                  </a:cubicBezTo>
                  <a:cubicBezTo>
                    <a:pt x="348" y="88"/>
                    <a:pt x="275" y="1"/>
                    <a:pt x="1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7" name="Google Shape;277;p28"/>
            <p:cNvSpPr/>
            <p:nvPr/>
          </p:nvSpPr>
          <p:spPr>
            <a:xfrm>
              <a:off x="6314155" y="963911"/>
              <a:ext cx="95158" cy="80952"/>
            </a:xfrm>
            <a:custGeom>
              <a:avLst/>
              <a:gdLst/>
              <a:ahLst/>
              <a:cxnLst/>
              <a:rect l="l" t="t" r="r" b="b"/>
              <a:pathLst>
                <a:path w="422" h="359" extrusionOk="0">
                  <a:moveTo>
                    <a:pt x="247" y="1"/>
                  </a:moveTo>
                  <a:cubicBezTo>
                    <a:pt x="88" y="1"/>
                    <a:pt x="1" y="189"/>
                    <a:pt x="117" y="305"/>
                  </a:cubicBezTo>
                  <a:cubicBezTo>
                    <a:pt x="154" y="342"/>
                    <a:pt x="198" y="358"/>
                    <a:pt x="241" y="358"/>
                  </a:cubicBezTo>
                  <a:cubicBezTo>
                    <a:pt x="334" y="358"/>
                    <a:pt x="421" y="283"/>
                    <a:pt x="421" y="175"/>
                  </a:cubicBezTo>
                  <a:cubicBezTo>
                    <a:pt x="421" y="73"/>
                    <a:pt x="349" y="1"/>
                    <a:pt x="2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278" name="Google Shape;278;p28"/>
          <p:cNvSpPr txBox="1">
            <a:spLocks noGrp="1"/>
          </p:cNvSpPr>
          <p:nvPr>
            <p:ph type="title"/>
          </p:nvPr>
        </p:nvSpPr>
        <p:spPr>
          <a:xfrm>
            <a:off x="1358900" y="1078133"/>
            <a:ext cx="4737200" cy="138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81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279" name="Google Shape;279;p28"/>
          <p:cNvSpPr txBox="1">
            <a:spLocks noGrp="1"/>
          </p:cNvSpPr>
          <p:nvPr>
            <p:ph type="subTitle" idx="1"/>
          </p:nvPr>
        </p:nvSpPr>
        <p:spPr>
          <a:xfrm>
            <a:off x="1358900" y="2385333"/>
            <a:ext cx="4737200" cy="157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280" name="Google Shape;280;p28"/>
          <p:cNvSpPr txBox="1"/>
          <p:nvPr/>
        </p:nvSpPr>
        <p:spPr>
          <a:xfrm>
            <a:off x="1358900" y="5083933"/>
            <a:ext cx="45632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rPr>
              <a:t>CREDITS: This presentation template was created by </a:t>
            </a: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2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rPr>
              <a:t>, including icons by </a:t>
            </a: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rPr>
              <a:t>, and infographics &amp; images by </a:t>
            </a: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rPr>
              <a:t> and illustrations</a:t>
            </a:r>
            <a:endParaRPr kumimoji="0" sz="1733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35971820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2" name="Google Shape;282;p29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283" name="Google Shape;283;p29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284" name="Google Shape;284;p29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285" name="Google Shape;285;p29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86" name="Google Shape;286;p29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87" name="Google Shape;287;p29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02517216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9" name="Google Shape;289;p30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290" name="Google Shape;290;p30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291" name="Google Shape;291;p30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292" name="Google Shape;292;p30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93" name="Google Shape;293;p30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94" name="Google Shape;294;p30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95" name="Google Shape;295;p30"/>
          <p:cNvGrpSpPr/>
          <p:nvPr/>
        </p:nvGrpSpPr>
        <p:grpSpPr>
          <a:xfrm>
            <a:off x="88867" y="273000"/>
            <a:ext cx="12103171" cy="6585200"/>
            <a:chOff x="104750" y="204750"/>
            <a:chExt cx="9077378" cy="4938900"/>
          </a:xfrm>
        </p:grpSpPr>
        <p:grpSp>
          <p:nvGrpSpPr>
            <p:cNvPr id="296" name="Google Shape;296;p30"/>
            <p:cNvGrpSpPr/>
            <p:nvPr/>
          </p:nvGrpSpPr>
          <p:grpSpPr>
            <a:xfrm>
              <a:off x="104750" y="206700"/>
              <a:ext cx="9077378" cy="342900"/>
              <a:chOff x="-25" y="0"/>
              <a:chExt cx="9182983" cy="342900"/>
            </a:xfrm>
          </p:grpSpPr>
          <p:sp>
            <p:nvSpPr>
              <p:cNvPr id="297" name="Google Shape;297;p30"/>
              <p:cNvSpPr/>
              <p:nvPr/>
            </p:nvSpPr>
            <p:spPr>
              <a:xfrm>
                <a:off x="-25" y="0"/>
                <a:ext cx="9182983" cy="342900"/>
              </a:xfrm>
              <a:custGeom>
                <a:avLst/>
                <a:gdLst/>
                <a:ahLst/>
                <a:cxnLst/>
                <a:rect l="l" t="t" r="r" b="b"/>
                <a:pathLst>
                  <a:path w="43778" h="1407" extrusionOk="0">
                    <a:moveTo>
                      <a:pt x="0" y="0"/>
                    </a:moveTo>
                    <a:lnTo>
                      <a:pt x="0" y="1406"/>
                    </a:lnTo>
                    <a:lnTo>
                      <a:pt x="43777" y="1406"/>
                    </a:lnTo>
                    <a:lnTo>
                      <a:pt x="4377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grpSp>
            <p:nvGrpSpPr>
              <p:cNvPr id="298" name="Google Shape;298;p30"/>
              <p:cNvGrpSpPr/>
              <p:nvPr/>
            </p:nvGrpSpPr>
            <p:grpSpPr>
              <a:xfrm>
                <a:off x="215975" y="111150"/>
                <a:ext cx="642950" cy="120600"/>
                <a:chOff x="215975" y="152625"/>
                <a:chExt cx="642950" cy="120600"/>
              </a:xfrm>
            </p:grpSpPr>
            <p:sp>
              <p:nvSpPr>
                <p:cNvPr id="299" name="Google Shape;299;p30"/>
                <p:cNvSpPr/>
                <p:nvPr/>
              </p:nvSpPr>
              <p:spPr>
                <a:xfrm>
                  <a:off x="21597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0" name="Google Shape;300;p30"/>
                <p:cNvSpPr/>
                <p:nvPr/>
              </p:nvSpPr>
              <p:spPr>
                <a:xfrm>
                  <a:off x="477150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1" name="Google Shape;301;p30"/>
                <p:cNvSpPr/>
                <p:nvPr/>
              </p:nvSpPr>
              <p:spPr>
                <a:xfrm>
                  <a:off x="73832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</p:grpSp>
        <p:cxnSp>
          <p:nvCxnSpPr>
            <p:cNvPr id="302" name="Google Shape;302;p30"/>
            <p:cNvCxnSpPr/>
            <p:nvPr/>
          </p:nvCxnSpPr>
          <p:spPr>
            <a:xfrm>
              <a:off x="104775" y="204750"/>
              <a:ext cx="0" cy="49389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03" name="Google Shape;303;p30"/>
          <p:cNvGrpSpPr/>
          <p:nvPr/>
        </p:nvGrpSpPr>
        <p:grpSpPr>
          <a:xfrm>
            <a:off x="209401" y="540900"/>
            <a:ext cx="11982580" cy="6330400"/>
            <a:chOff x="104746" y="204750"/>
            <a:chExt cx="8986935" cy="4747800"/>
          </a:xfrm>
        </p:grpSpPr>
        <p:grpSp>
          <p:nvGrpSpPr>
            <p:cNvPr id="304" name="Google Shape;304;p30"/>
            <p:cNvGrpSpPr/>
            <p:nvPr/>
          </p:nvGrpSpPr>
          <p:grpSpPr>
            <a:xfrm>
              <a:off x="104746" y="206700"/>
              <a:ext cx="8986935" cy="342900"/>
              <a:chOff x="-29" y="0"/>
              <a:chExt cx="9091487" cy="342900"/>
            </a:xfrm>
          </p:grpSpPr>
          <p:sp>
            <p:nvSpPr>
              <p:cNvPr id="305" name="Google Shape;305;p30"/>
              <p:cNvSpPr/>
              <p:nvPr/>
            </p:nvSpPr>
            <p:spPr>
              <a:xfrm>
                <a:off x="-29" y="0"/>
                <a:ext cx="9091487" cy="342900"/>
              </a:xfrm>
              <a:custGeom>
                <a:avLst/>
                <a:gdLst/>
                <a:ahLst/>
                <a:cxnLst/>
                <a:rect l="l" t="t" r="r" b="b"/>
                <a:pathLst>
                  <a:path w="43778" h="1407" extrusionOk="0">
                    <a:moveTo>
                      <a:pt x="0" y="0"/>
                    </a:moveTo>
                    <a:lnTo>
                      <a:pt x="0" y="1406"/>
                    </a:lnTo>
                    <a:lnTo>
                      <a:pt x="43777" y="1406"/>
                    </a:lnTo>
                    <a:lnTo>
                      <a:pt x="4377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grpSp>
            <p:nvGrpSpPr>
              <p:cNvPr id="306" name="Google Shape;306;p30"/>
              <p:cNvGrpSpPr/>
              <p:nvPr/>
            </p:nvGrpSpPr>
            <p:grpSpPr>
              <a:xfrm>
                <a:off x="215975" y="111150"/>
                <a:ext cx="642950" cy="120600"/>
                <a:chOff x="215975" y="152625"/>
                <a:chExt cx="642950" cy="120600"/>
              </a:xfrm>
            </p:grpSpPr>
            <p:sp>
              <p:nvSpPr>
                <p:cNvPr id="307" name="Google Shape;307;p30"/>
                <p:cNvSpPr/>
                <p:nvPr/>
              </p:nvSpPr>
              <p:spPr>
                <a:xfrm>
                  <a:off x="21597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8" name="Google Shape;308;p30"/>
                <p:cNvSpPr/>
                <p:nvPr/>
              </p:nvSpPr>
              <p:spPr>
                <a:xfrm>
                  <a:off x="477150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9" name="Google Shape;309;p30"/>
                <p:cNvSpPr/>
                <p:nvPr/>
              </p:nvSpPr>
              <p:spPr>
                <a:xfrm>
                  <a:off x="73832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</p:grpSp>
        <p:cxnSp>
          <p:nvCxnSpPr>
            <p:cNvPr id="310" name="Google Shape;310;p30"/>
            <p:cNvCxnSpPr/>
            <p:nvPr/>
          </p:nvCxnSpPr>
          <p:spPr>
            <a:xfrm>
              <a:off x="104775" y="204750"/>
              <a:ext cx="0" cy="4747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28335230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>
            <a:spLocks noGrp="1"/>
          </p:cNvSpPr>
          <p:nvPr>
            <p:ph type="title"/>
          </p:nvPr>
        </p:nvSpPr>
        <p:spPr>
          <a:xfrm>
            <a:off x="3095300" y="2693517"/>
            <a:ext cx="5388000" cy="239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4148014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952400" y="1268400"/>
            <a:ext cx="5771600" cy="319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6533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952400" y="4831367"/>
            <a:ext cx="3574400" cy="96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47625326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952400" y="3138900"/>
            <a:ext cx="40640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952400" y="4604200"/>
            <a:ext cx="3362400" cy="78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952400" y="1346800"/>
            <a:ext cx="4064000" cy="186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2886643530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oogle Shape;17;p4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18" name="Google Shape;18;p4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19" name="Google Shape;19;p4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20" name="Google Shape;20;p4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1" name="Google Shape;21;p4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2" name="Google Shape;22;p4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3" name="Google Shape;23;p4"/>
          <p:cNvSpPr txBox="1">
            <a:spLocks noGrp="1"/>
          </p:cNvSpPr>
          <p:nvPr>
            <p:ph type="subTitle" idx="1"/>
          </p:nvPr>
        </p:nvSpPr>
        <p:spPr>
          <a:xfrm>
            <a:off x="952400" y="1609067"/>
            <a:ext cx="10287200" cy="453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naheim"/>
              <a:buAutoNum type="arabicPeriod"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600"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952400" y="721133"/>
            <a:ext cx="10287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8867" y="273000"/>
            <a:ext cx="12103171" cy="6585200"/>
            <a:chOff x="104750" y="204750"/>
            <a:chExt cx="9077378" cy="4938900"/>
          </a:xfrm>
        </p:grpSpPr>
        <p:grpSp>
          <p:nvGrpSpPr>
            <p:cNvPr id="26" name="Google Shape;26;p4"/>
            <p:cNvGrpSpPr/>
            <p:nvPr/>
          </p:nvGrpSpPr>
          <p:grpSpPr>
            <a:xfrm>
              <a:off x="104750" y="206700"/>
              <a:ext cx="9077378" cy="342900"/>
              <a:chOff x="-25" y="0"/>
              <a:chExt cx="9182983" cy="342900"/>
            </a:xfrm>
          </p:grpSpPr>
          <p:sp>
            <p:nvSpPr>
              <p:cNvPr id="27" name="Google Shape;27;p4"/>
              <p:cNvSpPr/>
              <p:nvPr/>
            </p:nvSpPr>
            <p:spPr>
              <a:xfrm>
                <a:off x="-25" y="0"/>
                <a:ext cx="9182983" cy="342900"/>
              </a:xfrm>
              <a:custGeom>
                <a:avLst/>
                <a:gdLst/>
                <a:ahLst/>
                <a:cxnLst/>
                <a:rect l="l" t="t" r="r" b="b"/>
                <a:pathLst>
                  <a:path w="43778" h="1407" extrusionOk="0">
                    <a:moveTo>
                      <a:pt x="0" y="0"/>
                    </a:moveTo>
                    <a:lnTo>
                      <a:pt x="0" y="1406"/>
                    </a:lnTo>
                    <a:lnTo>
                      <a:pt x="43777" y="1406"/>
                    </a:lnTo>
                    <a:lnTo>
                      <a:pt x="4377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grpSp>
            <p:nvGrpSpPr>
              <p:cNvPr id="28" name="Google Shape;28;p4"/>
              <p:cNvGrpSpPr/>
              <p:nvPr/>
            </p:nvGrpSpPr>
            <p:grpSpPr>
              <a:xfrm>
                <a:off x="215975" y="111150"/>
                <a:ext cx="642950" cy="120600"/>
                <a:chOff x="215975" y="152625"/>
                <a:chExt cx="642950" cy="120600"/>
              </a:xfrm>
            </p:grpSpPr>
            <p:sp>
              <p:nvSpPr>
                <p:cNvPr id="29" name="Google Shape;29;p4"/>
                <p:cNvSpPr/>
                <p:nvPr/>
              </p:nvSpPr>
              <p:spPr>
                <a:xfrm>
                  <a:off x="215975" y="152625"/>
                  <a:ext cx="120600" cy="120600"/>
                </a:xfrm>
                <a:prstGeom prst="ellipse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" name="Google Shape;30;p4"/>
                <p:cNvSpPr/>
                <p:nvPr/>
              </p:nvSpPr>
              <p:spPr>
                <a:xfrm>
                  <a:off x="477150" y="152625"/>
                  <a:ext cx="120600" cy="120600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" name="Google Shape;31;p4"/>
                <p:cNvSpPr/>
                <p:nvPr/>
              </p:nvSpPr>
              <p:spPr>
                <a:xfrm>
                  <a:off x="738325" y="152625"/>
                  <a:ext cx="120600" cy="12060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</p:grpSp>
        <p:cxnSp>
          <p:nvCxnSpPr>
            <p:cNvPr id="32" name="Google Shape;32;p4"/>
            <p:cNvCxnSpPr/>
            <p:nvPr/>
          </p:nvCxnSpPr>
          <p:spPr>
            <a:xfrm>
              <a:off x="104775" y="204750"/>
              <a:ext cx="0" cy="4938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3839052426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>
            <a:spLocks noGrp="1"/>
          </p:cNvSpPr>
          <p:nvPr>
            <p:ph type="title"/>
          </p:nvPr>
        </p:nvSpPr>
        <p:spPr>
          <a:xfrm>
            <a:off x="6746643" y="3147167"/>
            <a:ext cx="34180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ubTitle" idx="1"/>
          </p:nvPr>
        </p:nvSpPr>
        <p:spPr>
          <a:xfrm>
            <a:off x="2024900" y="4014600"/>
            <a:ext cx="3418000" cy="116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subTitle" idx="2"/>
          </p:nvPr>
        </p:nvSpPr>
        <p:spPr>
          <a:xfrm>
            <a:off x="6746635" y="4014600"/>
            <a:ext cx="3418000" cy="116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title" idx="3"/>
          </p:nvPr>
        </p:nvSpPr>
        <p:spPr>
          <a:xfrm>
            <a:off x="2024900" y="3147167"/>
            <a:ext cx="34180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35376207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>
            <a:spLocks noGrp="1"/>
          </p:cNvSpPr>
          <p:nvPr>
            <p:ph type="title"/>
          </p:nvPr>
        </p:nvSpPr>
        <p:spPr>
          <a:xfrm>
            <a:off x="952400" y="732800"/>
            <a:ext cx="10287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40" name="Google Shape;40;p6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41" name="Google Shape;41;p6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42" name="Google Shape;42;p6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43" name="Google Shape;43;p6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4" name="Google Shape;44;p6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5" name="Google Shape;45;p6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79816803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>
            <a:spLocks noGrp="1"/>
          </p:cNvSpPr>
          <p:nvPr>
            <p:ph type="subTitle" idx="1"/>
          </p:nvPr>
        </p:nvSpPr>
        <p:spPr>
          <a:xfrm>
            <a:off x="952400" y="2409167"/>
            <a:ext cx="5052000" cy="359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lphaLcPeriod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romanLcPeriod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lphaLcPeriod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romanLcPeriod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lphaLcPeriod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romanLcPeriod"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title"/>
          </p:nvPr>
        </p:nvSpPr>
        <p:spPr>
          <a:xfrm>
            <a:off x="952400" y="1425133"/>
            <a:ext cx="40028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94000385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9"/>
          <p:cNvSpPr txBox="1">
            <a:spLocks noGrp="1"/>
          </p:cNvSpPr>
          <p:nvPr>
            <p:ph type="title"/>
          </p:nvPr>
        </p:nvSpPr>
        <p:spPr>
          <a:xfrm>
            <a:off x="5586400" y="1864684"/>
            <a:ext cx="5653200" cy="113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4667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subTitle" idx="1"/>
          </p:nvPr>
        </p:nvSpPr>
        <p:spPr>
          <a:xfrm>
            <a:off x="6688300" y="3157700"/>
            <a:ext cx="4563200" cy="198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grpSp>
        <p:nvGrpSpPr>
          <p:cNvPr id="54" name="Google Shape;54;p9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55" name="Google Shape;55;p9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56" name="Google Shape;56;p9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57" name="Google Shape;57;p9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" name="Google Shape;58;p9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" name="Google Shape;59;p9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60" name="Google Shape;60;p9"/>
          <p:cNvGrpSpPr/>
          <p:nvPr/>
        </p:nvGrpSpPr>
        <p:grpSpPr>
          <a:xfrm>
            <a:off x="88867" y="273000"/>
            <a:ext cx="12103171" cy="6585200"/>
            <a:chOff x="104750" y="204750"/>
            <a:chExt cx="9077378" cy="4938900"/>
          </a:xfrm>
        </p:grpSpPr>
        <p:grpSp>
          <p:nvGrpSpPr>
            <p:cNvPr id="61" name="Google Shape;61;p9"/>
            <p:cNvGrpSpPr/>
            <p:nvPr/>
          </p:nvGrpSpPr>
          <p:grpSpPr>
            <a:xfrm>
              <a:off x="104750" y="206700"/>
              <a:ext cx="9077378" cy="342900"/>
              <a:chOff x="-25" y="0"/>
              <a:chExt cx="9182983" cy="342900"/>
            </a:xfrm>
          </p:grpSpPr>
          <p:sp>
            <p:nvSpPr>
              <p:cNvPr id="62" name="Google Shape;62;p9"/>
              <p:cNvSpPr/>
              <p:nvPr/>
            </p:nvSpPr>
            <p:spPr>
              <a:xfrm>
                <a:off x="-25" y="0"/>
                <a:ext cx="9182983" cy="342900"/>
              </a:xfrm>
              <a:custGeom>
                <a:avLst/>
                <a:gdLst/>
                <a:ahLst/>
                <a:cxnLst/>
                <a:rect l="l" t="t" r="r" b="b"/>
                <a:pathLst>
                  <a:path w="43778" h="1407" extrusionOk="0">
                    <a:moveTo>
                      <a:pt x="0" y="0"/>
                    </a:moveTo>
                    <a:lnTo>
                      <a:pt x="0" y="1406"/>
                    </a:lnTo>
                    <a:lnTo>
                      <a:pt x="43777" y="1406"/>
                    </a:lnTo>
                    <a:lnTo>
                      <a:pt x="4377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grpSp>
            <p:nvGrpSpPr>
              <p:cNvPr id="63" name="Google Shape;63;p9"/>
              <p:cNvGrpSpPr/>
              <p:nvPr/>
            </p:nvGrpSpPr>
            <p:grpSpPr>
              <a:xfrm>
                <a:off x="215975" y="111150"/>
                <a:ext cx="642950" cy="120600"/>
                <a:chOff x="215975" y="152625"/>
                <a:chExt cx="642950" cy="120600"/>
              </a:xfrm>
            </p:grpSpPr>
            <p:sp>
              <p:nvSpPr>
                <p:cNvPr id="64" name="Google Shape;64;p9"/>
                <p:cNvSpPr/>
                <p:nvPr/>
              </p:nvSpPr>
              <p:spPr>
                <a:xfrm>
                  <a:off x="21597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5" name="Google Shape;65;p9"/>
                <p:cNvSpPr/>
                <p:nvPr/>
              </p:nvSpPr>
              <p:spPr>
                <a:xfrm>
                  <a:off x="477150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6" name="Google Shape;66;p9"/>
                <p:cNvSpPr/>
                <p:nvPr/>
              </p:nvSpPr>
              <p:spPr>
                <a:xfrm>
                  <a:off x="73832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</p:grpSp>
        <p:cxnSp>
          <p:nvCxnSpPr>
            <p:cNvPr id="67" name="Google Shape;67;p9"/>
            <p:cNvCxnSpPr/>
            <p:nvPr/>
          </p:nvCxnSpPr>
          <p:spPr>
            <a:xfrm>
              <a:off x="104775" y="204750"/>
              <a:ext cx="0" cy="49389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1367694927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0"/>
          <p:cNvSpPr txBox="1">
            <a:spLocks noGrp="1"/>
          </p:cNvSpPr>
          <p:nvPr>
            <p:ph type="title"/>
          </p:nvPr>
        </p:nvSpPr>
        <p:spPr>
          <a:xfrm>
            <a:off x="5518967" y="4194151"/>
            <a:ext cx="5721200" cy="156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2800"/>
              <a:buNone/>
              <a:defRPr sz="4133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92694245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1"/>
          <p:cNvSpPr txBox="1">
            <a:spLocks noGrp="1"/>
          </p:cNvSpPr>
          <p:nvPr>
            <p:ph type="title" hasCustomPrompt="1"/>
          </p:nvPr>
        </p:nvSpPr>
        <p:spPr>
          <a:xfrm>
            <a:off x="2182000" y="2796467"/>
            <a:ext cx="8285200" cy="150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9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2pPr>
            <a:lvl3pPr lvl="2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3pPr>
            <a:lvl4pPr lvl="3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4pPr>
            <a:lvl5pPr lvl="4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5pPr>
            <a:lvl6pPr lvl="5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6pPr>
            <a:lvl7pPr lvl="6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7pPr>
            <a:lvl8pPr lvl="7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8pPr>
            <a:lvl9pPr lvl="8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9pPr>
          </a:lstStyle>
          <a:p>
            <a:r>
              <a:t>xx%</a:t>
            </a:r>
          </a:p>
        </p:txBody>
      </p:sp>
      <p:sp>
        <p:nvSpPr>
          <p:cNvPr id="72" name="Google Shape;72;p11"/>
          <p:cNvSpPr txBox="1">
            <a:spLocks noGrp="1"/>
          </p:cNvSpPr>
          <p:nvPr>
            <p:ph type="subTitle" idx="1"/>
          </p:nvPr>
        </p:nvSpPr>
        <p:spPr>
          <a:xfrm>
            <a:off x="2844800" y="4414233"/>
            <a:ext cx="6959600" cy="5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44295561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defTabSz="1219170" latinLnBrk="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srgbClr val="666666"/>
                </a:solidFill>
                <a:cs typeface="Arial"/>
                <a:sym typeface="Arial"/>
              </a:rPr>
              <a:pPr defTabSz="1219170" latinLnBrk="0">
                <a:buClr>
                  <a:srgbClr val="000000"/>
                </a:buClr>
              </a:pPr>
              <a:t>‹#›</a:t>
            </a:fld>
            <a:endParaRPr lang="en" kern="0">
              <a:solidFill>
                <a:srgbClr val="666666"/>
              </a:solidFill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255331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9"/>
          <p:cNvSpPr txBox="1">
            <a:spLocks noGrp="1"/>
          </p:cNvSpPr>
          <p:nvPr>
            <p:ph type="title"/>
          </p:nvPr>
        </p:nvSpPr>
        <p:spPr>
          <a:xfrm>
            <a:off x="5586400" y="1864684"/>
            <a:ext cx="5653200" cy="113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4667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subTitle" idx="1"/>
          </p:nvPr>
        </p:nvSpPr>
        <p:spPr>
          <a:xfrm>
            <a:off x="6688300" y="3157700"/>
            <a:ext cx="4563200" cy="198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grpSp>
        <p:nvGrpSpPr>
          <p:cNvPr id="54" name="Google Shape;54;p9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55" name="Google Shape;55;p9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56" name="Google Shape;56;p9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57" name="Google Shape;57;p9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" name="Google Shape;58;p9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" name="Google Shape;59;p9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60" name="Google Shape;60;p9"/>
          <p:cNvGrpSpPr/>
          <p:nvPr/>
        </p:nvGrpSpPr>
        <p:grpSpPr>
          <a:xfrm>
            <a:off x="88867" y="273000"/>
            <a:ext cx="12103171" cy="6585200"/>
            <a:chOff x="104750" y="204750"/>
            <a:chExt cx="9077378" cy="4938900"/>
          </a:xfrm>
        </p:grpSpPr>
        <p:grpSp>
          <p:nvGrpSpPr>
            <p:cNvPr id="61" name="Google Shape;61;p9"/>
            <p:cNvGrpSpPr/>
            <p:nvPr/>
          </p:nvGrpSpPr>
          <p:grpSpPr>
            <a:xfrm>
              <a:off x="104750" y="206700"/>
              <a:ext cx="9077378" cy="342900"/>
              <a:chOff x="-25" y="0"/>
              <a:chExt cx="9182983" cy="342900"/>
            </a:xfrm>
          </p:grpSpPr>
          <p:sp>
            <p:nvSpPr>
              <p:cNvPr id="62" name="Google Shape;62;p9"/>
              <p:cNvSpPr/>
              <p:nvPr/>
            </p:nvSpPr>
            <p:spPr>
              <a:xfrm>
                <a:off x="-25" y="0"/>
                <a:ext cx="9182983" cy="342900"/>
              </a:xfrm>
              <a:custGeom>
                <a:avLst/>
                <a:gdLst/>
                <a:ahLst/>
                <a:cxnLst/>
                <a:rect l="l" t="t" r="r" b="b"/>
                <a:pathLst>
                  <a:path w="43778" h="1407" extrusionOk="0">
                    <a:moveTo>
                      <a:pt x="0" y="0"/>
                    </a:moveTo>
                    <a:lnTo>
                      <a:pt x="0" y="1406"/>
                    </a:lnTo>
                    <a:lnTo>
                      <a:pt x="43777" y="1406"/>
                    </a:lnTo>
                    <a:lnTo>
                      <a:pt x="4377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grpSp>
            <p:nvGrpSpPr>
              <p:cNvPr id="63" name="Google Shape;63;p9"/>
              <p:cNvGrpSpPr/>
              <p:nvPr/>
            </p:nvGrpSpPr>
            <p:grpSpPr>
              <a:xfrm>
                <a:off x="215975" y="111150"/>
                <a:ext cx="642950" cy="120600"/>
                <a:chOff x="215975" y="152625"/>
                <a:chExt cx="642950" cy="120600"/>
              </a:xfrm>
            </p:grpSpPr>
            <p:sp>
              <p:nvSpPr>
                <p:cNvPr id="64" name="Google Shape;64;p9"/>
                <p:cNvSpPr/>
                <p:nvPr/>
              </p:nvSpPr>
              <p:spPr>
                <a:xfrm>
                  <a:off x="21597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5" name="Google Shape;65;p9"/>
                <p:cNvSpPr/>
                <p:nvPr/>
              </p:nvSpPr>
              <p:spPr>
                <a:xfrm>
                  <a:off x="477150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6" name="Google Shape;66;p9"/>
                <p:cNvSpPr/>
                <p:nvPr/>
              </p:nvSpPr>
              <p:spPr>
                <a:xfrm>
                  <a:off x="73832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</p:grpSp>
        <p:cxnSp>
          <p:nvCxnSpPr>
            <p:cNvPr id="67" name="Google Shape;67;p9"/>
            <p:cNvCxnSpPr/>
            <p:nvPr/>
          </p:nvCxnSpPr>
          <p:spPr>
            <a:xfrm>
              <a:off x="104775" y="204750"/>
              <a:ext cx="0" cy="49389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1843346067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 txBox="1">
            <a:spLocks noGrp="1"/>
          </p:cNvSpPr>
          <p:nvPr>
            <p:ph type="title"/>
          </p:nvPr>
        </p:nvSpPr>
        <p:spPr>
          <a:xfrm>
            <a:off x="952400" y="574233"/>
            <a:ext cx="10287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title" idx="2"/>
          </p:nvPr>
        </p:nvSpPr>
        <p:spPr>
          <a:xfrm>
            <a:off x="2216000" y="2049133"/>
            <a:ext cx="35560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78" name="Google Shape;78;p13"/>
          <p:cNvSpPr txBox="1">
            <a:spLocks noGrp="1"/>
          </p:cNvSpPr>
          <p:nvPr>
            <p:ph type="title" idx="3" hasCustomPrompt="1"/>
          </p:nvPr>
        </p:nvSpPr>
        <p:spPr>
          <a:xfrm>
            <a:off x="1022500" y="2115900"/>
            <a:ext cx="1206400" cy="77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2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79" name="Google Shape;79;p13"/>
          <p:cNvSpPr txBox="1">
            <a:spLocks noGrp="1"/>
          </p:cNvSpPr>
          <p:nvPr>
            <p:ph type="subTitle" idx="1"/>
          </p:nvPr>
        </p:nvSpPr>
        <p:spPr>
          <a:xfrm>
            <a:off x="2216000" y="2578100"/>
            <a:ext cx="3035600" cy="7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3"/>
          <p:cNvSpPr txBox="1">
            <a:spLocks noGrp="1"/>
          </p:cNvSpPr>
          <p:nvPr>
            <p:ph type="title" idx="4"/>
          </p:nvPr>
        </p:nvSpPr>
        <p:spPr>
          <a:xfrm>
            <a:off x="2216000" y="4131933"/>
            <a:ext cx="35560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81" name="Google Shape;81;p13"/>
          <p:cNvSpPr txBox="1">
            <a:spLocks noGrp="1"/>
          </p:cNvSpPr>
          <p:nvPr>
            <p:ph type="title" idx="5" hasCustomPrompt="1"/>
          </p:nvPr>
        </p:nvSpPr>
        <p:spPr>
          <a:xfrm>
            <a:off x="1022300" y="4198700"/>
            <a:ext cx="1206400" cy="77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2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82" name="Google Shape;82;p13"/>
          <p:cNvSpPr txBox="1">
            <a:spLocks noGrp="1"/>
          </p:cNvSpPr>
          <p:nvPr>
            <p:ph type="subTitle" idx="6"/>
          </p:nvPr>
        </p:nvSpPr>
        <p:spPr>
          <a:xfrm>
            <a:off x="2216000" y="4660900"/>
            <a:ext cx="3035600" cy="7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title" idx="7"/>
          </p:nvPr>
        </p:nvSpPr>
        <p:spPr>
          <a:xfrm>
            <a:off x="7537300" y="2049133"/>
            <a:ext cx="36324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title" idx="8" hasCustomPrompt="1"/>
          </p:nvPr>
        </p:nvSpPr>
        <p:spPr>
          <a:xfrm>
            <a:off x="6343500" y="2115900"/>
            <a:ext cx="1206400" cy="77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2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85" name="Google Shape;85;p13"/>
          <p:cNvSpPr txBox="1">
            <a:spLocks noGrp="1"/>
          </p:cNvSpPr>
          <p:nvPr>
            <p:ph type="subTitle" idx="9"/>
          </p:nvPr>
        </p:nvSpPr>
        <p:spPr>
          <a:xfrm>
            <a:off x="7537300" y="2578100"/>
            <a:ext cx="3035600" cy="7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title" idx="13"/>
          </p:nvPr>
        </p:nvSpPr>
        <p:spPr>
          <a:xfrm>
            <a:off x="7537300" y="4131933"/>
            <a:ext cx="36324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title" idx="14" hasCustomPrompt="1"/>
          </p:nvPr>
        </p:nvSpPr>
        <p:spPr>
          <a:xfrm>
            <a:off x="6343600" y="4198700"/>
            <a:ext cx="1206400" cy="77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2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88" name="Google Shape;88;p13"/>
          <p:cNvSpPr txBox="1">
            <a:spLocks noGrp="1"/>
          </p:cNvSpPr>
          <p:nvPr>
            <p:ph type="subTitle" idx="15"/>
          </p:nvPr>
        </p:nvSpPr>
        <p:spPr>
          <a:xfrm>
            <a:off x="7537300" y="4660900"/>
            <a:ext cx="3035600" cy="7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53739117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 txBox="1">
            <a:spLocks noGrp="1"/>
          </p:cNvSpPr>
          <p:nvPr>
            <p:ph type="title"/>
          </p:nvPr>
        </p:nvSpPr>
        <p:spPr>
          <a:xfrm>
            <a:off x="952400" y="732800"/>
            <a:ext cx="10287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4"/>
          <p:cNvSpPr txBox="1">
            <a:spLocks noGrp="1"/>
          </p:cNvSpPr>
          <p:nvPr>
            <p:ph type="title" idx="2"/>
          </p:nvPr>
        </p:nvSpPr>
        <p:spPr>
          <a:xfrm>
            <a:off x="952400" y="4081133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92" name="Google Shape;92;p14"/>
          <p:cNvSpPr txBox="1">
            <a:spLocks noGrp="1"/>
          </p:cNvSpPr>
          <p:nvPr>
            <p:ph type="subTitle" idx="1"/>
          </p:nvPr>
        </p:nvSpPr>
        <p:spPr>
          <a:xfrm>
            <a:off x="952400" y="4610100"/>
            <a:ext cx="3035600" cy="10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4"/>
          <p:cNvSpPr txBox="1">
            <a:spLocks noGrp="1"/>
          </p:cNvSpPr>
          <p:nvPr>
            <p:ph type="title" idx="3"/>
          </p:nvPr>
        </p:nvSpPr>
        <p:spPr>
          <a:xfrm>
            <a:off x="4578200" y="4081133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94" name="Google Shape;94;p14"/>
          <p:cNvSpPr txBox="1">
            <a:spLocks noGrp="1"/>
          </p:cNvSpPr>
          <p:nvPr>
            <p:ph type="subTitle" idx="4"/>
          </p:nvPr>
        </p:nvSpPr>
        <p:spPr>
          <a:xfrm>
            <a:off x="4578200" y="4610100"/>
            <a:ext cx="3035600" cy="10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4"/>
          <p:cNvSpPr txBox="1">
            <a:spLocks noGrp="1"/>
          </p:cNvSpPr>
          <p:nvPr>
            <p:ph type="title" idx="5"/>
          </p:nvPr>
        </p:nvSpPr>
        <p:spPr>
          <a:xfrm>
            <a:off x="8204000" y="4081133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96" name="Google Shape;96;p14"/>
          <p:cNvSpPr txBox="1">
            <a:spLocks noGrp="1"/>
          </p:cNvSpPr>
          <p:nvPr>
            <p:ph type="subTitle" idx="6"/>
          </p:nvPr>
        </p:nvSpPr>
        <p:spPr>
          <a:xfrm>
            <a:off x="8204000" y="4610100"/>
            <a:ext cx="3035600" cy="10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grpSp>
        <p:nvGrpSpPr>
          <p:cNvPr id="97" name="Google Shape;97;p14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98" name="Google Shape;98;p14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99" name="Google Shape;99;p14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100" name="Google Shape;100;p14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1" name="Google Shape;101;p14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2" name="Google Shape;102;p14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73463850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Title and three columns 1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5"/>
          <p:cNvSpPr txBox="1">
            <a:spLocks noGrp="1"/>
          </p:cNvSpPr>
          <p:nvPr>
            <p:ph type="title"/>
          </p:nvPr>
        </p:nvSpPr>
        <p:spPr>
          <a:xfrm>
            <a:off x="952400" y="732800"/>
            <a:ext cx="10287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5"/>
          <p:cNvSpPr txBox="1">
            <a:spLocks noGrp="1"/>
          </p:cNvSpPr>
          <p:nvPr>
            <p:ph type="title" idx="2"/>
          </p:nvPr>
        </p:nvSpPr>
        <p:spPr>
          <a:xfrm>
            <a:off x="1038251" y="2577167"/>
            <a:ext cx="288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06" name="Google Shape;106;p15"/>
          <p:cNvSpPr txBox="1">
            <a:spLocks noGrp="1"/>
          </p:cNvSpPr>
          <p:nvPr>
            <p:ph type="subTitle" idx="1"/>
          </p:nvPr>
        </p:nvSpPr>
        <p:spPr>
          <a:xfrm>
            <a:off x="1038251" y="4598967"/>
            <a:ext cx="2885600" cy="10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5"/>
          <p:cNvSpPr txBox="1">
            <a:spLocks noGrp="1"/>
          </p:cNvSpPr>
          <p:nvPr>
            <p:ph type="title" idx="3"/>
          </p:nvPr>
        </p:nvSpPr>
        <p:spPr>
          <a:xfrm>
            <a:off x="4624700" y="2577167"/>
            <a:ext cx="288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08" name="Google Shape;108;p15"/>
          <p:cNvSpPr txBox="1">
            <a:spLocks noGrp="1"/>
          </p:cNvSpPr>
          <p:nvPr>
            <p:ph type="subTitle" idx="4"/>
          </p:nvPr>
        </p:nvSpPr>
        <p:spPr>
          <a:xfrm>
            <a:off x="4624700" y="4598967"/>
            <a:ext cx="2885600" cy="10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5"/>
          <p:cNvSpPr txBox="1">
            <a:spLocks noGrp="1"/>
          </p:cNvSpPr>
          <p:nvPr>
            <p:ph type="title" idx="5"/>
          </p:nvPr>
        </p:nvSpPr>
        <p:spPr>
          <a:xfrm>
            <a:off x="8214337" y="2577167"/>
            <a:ext cx="288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10" name="Google Shape;110;p15"/>
          <p:cNvSpPr txBox="1">
            <a:spLocks noGrp="1"/>
          </p:cNvSpPr>
          <p:nvPr>
            <p:ph type="subTitle" idx="6"/>
          </p:nvPr>
        </p:nvSpPr>
        <p:spPr>
          <a:xfrm>
            <a:off x="8214337" y="4598967"/>
            <a:ext cx="2885600" cy="10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51449353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1_Title and three columns 1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6"/>
          <p:cNvSpPr txBox="1">
            <a:spLocks noGrp="1"/>
          </p:cNvSpPr>
          <p:nvPr>
            <p:ph type="title"/>
          </p:nvPr>
        </p:nvSpPr>
        <p:spPr>
          <a:xfrm>
            <a:off x="952400" y="732800"/>
            <a:ext cx="10287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16"/>
          <p:cNvSpPr txBox="1">
            <a:spLocks noGrp="1"/>
          </p:cNvSpPr>
          <p:nvPr>
            <p:ph type="title" idx="2"/>
          </p:nvPr>
        </p:nvSpPr>
        <p:spPr>
          <a:xfrm>
            <a:off x="7621500" y="4745567"/>
            <a:ext cx="3635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14" name="Google Shape;114;p16"/>
          <p:cNvSpPr txBox="1">
            <a:spLocks noGrp="1"/>
          </p:cNvSpPr>
          <p:nvPr>
            <p:ph type="subTitle" idx="1"/>
          </p:nvPr>
        </p:nvSpPr>
        <p:spPr>
          <a:xfrm>
            <a:off x="7621500" y="5274533"/>
            <a:ext cx="3635200" cy="10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16"/>
          <p:cNvSpPr txBox="1">
            <a:spLocks noGrp="1"/>
          </p:cNvSpPr>
          <p:nvPr>
            <p:ph type="title" idx="3"/>
          </p:nvPr>
        </p:nvSpPr>
        <p:spPr>
          <a:xfrm>
            <a:off x="7621512" y="2984600"/>
            <a:ext cx="3635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16" name="Google Shape;116;p16"/>
          <p:cNvSpPr txBox="1">
            <a:spLocks noGrp="1"/>
          </p:cNvSpPr>
          <p:nvPr>
            <p:ph type="subTitle" idx="4"/>
          </p:nvPr>
        </p:nvSpPr>
        <p:spPr>
          <a:xfrm>
            <a:off x="7621512" y="3513567"/>
            <a:ext cx="3635200" cy="10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6"/>
          <p:cNvSpPr txBox="1">
            <a:spLocks noGrp="1"/>
          </p:cNvSpPr>
          <p:nvPr>
            <p:ph type="title" idx="5"/>
          </p:nvPr>
        </p:nvSpPr>
        <p:spPr>
          <a:xfrm>
            <a:off x="7621491" y="1223633"/>
            <a:ext cx="3635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18" name="Google Shape;118;p16"/>
          <p:cNvSpPr txBox="1">
            <a:spLocks noGrp="1"/>
          </p:cNvSpPr>
          <p:nvPr>
            <p:ph type="subTitle" idx="6"/>
          </p:nvPr>
        </p:nvSpPr>
        <p:spPr>
          <a:xfrm>
            <a:off x="7621491" y="1752600"/>
            <a:ext cx="3635200" cy="10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grpSp>
        <p:nvGrpSpPr>
          <p:cNvPr id="119" name="Google Shape;119;p16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120" name="Google Shape;120;p16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121" name="Google Shape;121;p16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122" name="Google Shape;122;p16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23" name="Google Shape;123;p16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24" name="Google Shape;124;p16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50835529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7"/>
          <p:cNvSpPr txBox="1">
            <a:spLocks noGrp="1"/>
          </p:cNvSpPr>
          <p:nvPr>
            <p:ph type="title"/>
          </p:nvPr>
        </p:nvSpPr>
        <p:spPr>
          <a:xfrm>
            <a:off x="952400" y="732800"/>
            <a:ext cx="10287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17"/>
          <p:cNvSpPr txBox="1">
            <a:spLocks noGrp="1"/>
          </p:cNvSpPr>
          <p:nvPr>
            <p:ph type="title" idx="2"/>
          </p:nvPr>
        </p:nvSpPr>
        <p:spPr>
          <a:xfrm>
            <a:off x="2352500" y="2049133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28" name="Google Shape;128;p17"/>
          <p:cNvSpPr txBox="1">
            <a:spLocks noGrp="1"/>
          </p:cNvSpPr>
          <p:nvPr>
            <p:ph type="subTitle" idx="1"/>
          </p:nvPr>
        </p:nvSpPr>
        <p:spPr>
          <a:xfrm>
            <a:off x="2352500" y="2578100"/>
            <a:ext cx="3035600" cy="10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17"/>
          <p:cNvSpPr txBox="1">
            <a:spLocks noGrp="1"/>
          </p:cNvSpPr>
          <p:nvPr>
            <p:ph type="title" idx="3"/>
          </p:nvPr>
        </p:nvSpPr>
        <p:spPr>
          <a:xfrm>
            <a:off x="2352500" y="4131933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30" name="Google Shape;130;p17"/>
          <p:cNvSpPr txBox="1">
            <a:spLocks noGrp="1"/>
          </p:cNvSpPr>
          <p:nvPr>
            <p:ph type="subTitle" idx="4"/>
          </p:nvPr>
        </p:nvSpPr>
        <p:spPr>
          <a:xfrm>
            <a:off x="2352500" y="4660900"/>
            <a:ext cx="3035600" cy="92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17"/>
          <p:cNvSpPr txBox="1">
            <a:spLocks noGrp="1"/>
          </p:cNvSpPr>
          <p:nvPr>
            <p:ph type="title" idx="5"/>
          </p:nvPr>
        </p:nvSpPr>
        <p:spPr>
          <a:xfrm>
            <a:off x="7832500" y="2049133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32" name="Google Shape;132;p17"/>
          <p:cNvSpPr txBox="1">
            <a:spLocks noGrp="1"/>
          </p:cNvSpPr>
          <p:nvPr>
            <p:ph type="subTitle" idx="6"/>
          </p:nvPr>
        </p:nvSpPr>
        <p:spPr>
          <a:xfrm>
            <a:off x="7832500" y="2578100"/>
            <a:ext cx="3035600" cy="10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17"/>
          <p:cNvSpPr txBox="1">
            <a:spLocks noGrp="1"/>
          </p:cNvSpPr>
          <p:nvPr>
            <p:ph type="title" idx="7"/>
          </p:nvPr>
        </p:nvSpPr>
        <p:spPr>
          <a:xfrm>
            <a:off x="7832500" y="4131933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34" name="Google Shape;134;p17"/>
          <p:cNvSpPr txBox="1">
            <a:spLocks noGrp="1"/>
          </p:cNvSpPr>
          <p:nvPr>
            <p:ph type="subTitle" idx="8"/>
          </p:nvPr>
        </p:nvSpPr>
        <p:spPr>
          <a:xfrm>
            <a:off x="7832500" y="4660900"/>
            <a:ext cx="3035600" cy="92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grpSp>
        <p:nvGrpSpPr>
          <p:cNvPr id="135" name="Google Shape;135;p17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136" name="Google Shape;136;p17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137" name="Google Shape;137;p17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138" name="Google Shape;138;p17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39" name="Google Shape;139;p17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40" name="Google Shape;140;p17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90546871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Title and four columns 1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8"/>
          <p:cNvSpPr txBox="1">
            <a:spLocks noGrp="1"/>
          </p:cNvSpPr>
          <p:nvPr>
            <p:ph type="title"/>
          </p:nvPr>
        </p:nvSpPr>
        <p:spPr>
          <a:xfrm>
            <a:off x="952400" y="732800"/>
            <a:ext cx="10287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18"/>
          <p:cNvSpPr txBox="1">
            <a:spLocks noGrp="1"/>
          </p:cNvSpPr>
          <p:nvPr>
            <p:ph type="title" idx="2"/>
          </p:nvPr>
        </p:nvSpPr>
        <p:spPr>
          <a:xfrm>
            <a:off x="1838200" y="2848267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44" name="Google Shape;144;p18"/>
          <p:cNvSpPr txBox="1">
            <a:spLocks noGrp="1"/>
          </p:cNvSpPr>
          <p:nvPr>
            <p:ph type="subTitle" idx="1"/>
          </p:nvPr>
        </p:nvSpPr>
        <p:spPr>
          <a:xfrm>
            <a:off x="1838200" y="2124667"/>
            <a:ext cx="3035600" cy="10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18"/>
          <p:cNvSpPr txBox="1">
            <a:spLocks noGrp="1"/>
          </p:cNvSpPr>
          <p:nvPr>
            <p:ph type="title" idx="3"/>
          </p:nvPr>
        </p:nvSpPr>
        <p:spPr>
          <a:xfrm>
            <a:off x="1838200" y="5223167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46" name="Google Shape;146;p18"/>
          <p:cNvSpPr txBox="1">
            <a:spLocks noGrp="1"/>
          </p:cNvSpPr>
          <p:nvPr>
            <p:ph type="subTitle" idx="4"/>
          </p:nvPr>
        </p:nvSpPr>
        <p:spPr>
          <a:xfrm>
            <a:off x="1838200" y="4499567"/>
            <a:ext cx="3035600" cy="92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18"/>
          <p:cNvSpPr txBox="1">
            <a:spLocks noGrp="1"/>
          </p:cNvSpPr>
          <p:nvPr>
            <p:ph type="title" idx="5"/>
          </p:nvPr>
        </p:nvSpPr>
        <p:spPr>
          <a:xfrm>
            <a:off x="7318200" y="2848267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48" name="Google Shape;148;p18"/>
          <p:cNvSpPr txBox="1">
            <a:spLocks noGrp="1"/>
          </p:cNvSpPr>
          <p:nvPr>
            <p:ph type="subTitle" idx="6"/>
          </p:nvPr>
        </p:nvSpPr>
        <p:spPr>
          <a:xfrm>
            <a:off x="7318200" y="2124667"/>
            <a:ext cx="3035600" cy="10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18"/>
          <p:cNvSpPr txBox="1">
            <a:spLocks noGrp="1"/>
          </p:cNvSpPr>
          <p:nvPr>
            <p:ph type="title" idx="7"/>
          </p:nvPr>
        </p:nvSpPr>
        <p:spPr>
          <a:xfrm>
            <a:off x="7318200" y="5223167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50" name="Google Shape;150;p18"/>
          <p:cNvSpPr txBox="1">
            <a:spLocks noGrp="1"/>
          </p:cNvSpPr>
          <p:nvPr>
            <p:ph type="subTitle" idx="8"/>
          </p:nvPr>
        </p:nvSpPr>
        <p:spPr>
          <a:xfrm>
            <a:off x="7318200" y="4499567"/>
            <a:ext cx="3035600" cy="92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14368011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9"/>
          <p:cNvSpPr txBox="1">
            <a:spLocks noGrp="1"/>
          </p:cNvSpPr>
          <p:nvPr>
            <p:ph type="title"/>
          </p:nvPr>
        </p:nvSpPr>
        <p:spPr>
          <a:xfrm>
            <a:off x="952400" y="732800"/>
            <a:ext cx="10287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19"/>
          <p:cNvSpPr txBox="1">
            <a:spLocks noGrp="1"/>
          </p:cNvSpPr>
          <p:nvPr>
            <p:ph type="title" idx="2"/>
          </p:nvPr>
        </p:nvSpPr>
        <p:spPr>
          <a:xfrm>
            <a:off x="952400" y="2607933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54" name="Google Shape;154;p19"/>
          <p:cNvSpPr txBox="1">
            <a:spLocks noGrp="1"/>
          </p:cNvSpPr>
          <p:nvPr>
            <p:ph type="subTitle" idx="1"/>
          </p:nvPr>
        </p:nvSpPr>
        <p:spPr>
          <a:xfrm>
            <a:off x="952400" y="3086100"/>
            <a:ext cx="3035600" cy="82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19"/>
          <p:cNvSpPr txBox="1">
            <a:spLocks noGrp="1"/>
          </p:cNvSpPr>
          <p:nvPr>
            <p:ph type="title" idx="3"/>
          </p:nvPr>
        </p:nvSpPr>
        <p:spPr>
          <a:xfrm>
            <a:off x="4578184" y="2607933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56" name="Google Shape;156;p19"/>
          <p:cNvSpPr txBox="1">
            <a:spLocks noGrp="1"/>
          </p:cNvSpPr>
          <p:nvPr>
            <p:ph type="subTitle" idx="4"/>
          </p:nvPr>
        </p:nvSpPr>
        <p:spPr>
          <a:xfrm>
            <a:off x="4578189" y="3086100"/>
            <a:ext cx="3035600" cy="82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19"/>
          <p:cNvSpPr txBox="1">
            <a:spLocks noGrp="1"/>
          </p:cNvSpPr>
          <p:nvPr>
            <p:ph type="title" idx="5"/>
          </p:nvPr>
        </p:nvSpPr>
        <p:spPr>
          <a:xfrm>
            <a:off x="8203984" y="2607933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58" name="Google Shape;158;p19"/>
          <p:cNvSpPr txBox="1">
            <a:spLocks noGrp="1"/>
          </p:cNvSpPr>
          <p:nvPr>
            <p:ph type="subTitle" idx="6"/>
          </p:nvPr>
        </p:nvSpPr>
        <p:spPr>
          <a:xfrm>
            <a:off x="8203995" y="3086100"/>
            <a:ext cx="3035600" cy="82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19"/>
          <p:cNvSpPr txBox="1">
            <a:spLocks noGrp="1"/>
          </p:cNvSpPr>
          <p:nvPr>
            <p:ph type="title" idx="7"/>
          </p:nvPr>
        </p:nvSpPr>
        <p:spPr>
          <a:xfrm>
            <a:off x="952400" y="5013300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60" name="Google Shape;160;p19"/>
          <p:cNvSpPr txBox="1">
            <a:spLocks noGrp="1"/>
          </p:cNvSpPr>
          <p:nvPr>
            <p:ph type="subTitle" idx="8"/>
          </p:nvPr>
        </p:nvSpPr>
        <p:spPr>
          <a:xfrm>
            <a:off x="952400" y="5491467"/>
            <a:ext cx="3035600" cy="82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19"/>
          <p:cNvSpPr txBox="1">
            <a:spLocks noGrp="1"/>
          </p:cNvSpPr>
          <p:nvPr>
            <p:ph type="title" idx="9"/>
          </p:nvPr>
        </p:nvSpPr>
        <p:spPr>
          <a:xfrm>
            <a:off x="4578184" y="5013300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62" name="Google Shape;162;p19"/>
          <p:cNvSpPr txBox="1">
            <a:spLocks noGrp="1"/>
          </p:cNvSpPr>
          <p:nvPr>
            <p:ph type="subTitle" idx="13"/>
          </p:nvPr>
        </p:nvSpPr>
        <p:spPr>
          <a:xfrm>
            <a:off x="4578189" y="5491467"/>
            <a:ext cx="3035600" cy="82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19"/>
          <p:cNvSpPr txBox="1">
            <a:spLocks noGrp="1"/>
          </p:cNvSpPr>
          <p:nvPr>
            <p:ph type="title" idx="14"/>
          </p:nvPr>
        </p:nvSpPr>
        <p:spPr>
          <a:xfrm>
            <a:off x="8203984" y="5013300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64" name="Google Shape;164;p19"/>
          <p:cNvSpPr txBox="1">
            <a:spLocks noGrp="1"/>
          </p:cNvSpPr>
          <p:nvPr>
            <p:ph type="subTitle" idx="15"/>
          </p:nvPr>
        </p:nvSpPr>
        <p:spPr>
          <a:xfrm>
            <a:off x="8203995" y="5491467"/>
            <a:ext cx="3035600" cy="82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grpSp>
        <p:nvGrpSpPr>
          <p:cNvPr id="165" name="Google Shape;165;p19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166" name="Google Shape;166;p19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167" name="Google Shape;167;p19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168" name="Google Shape;168;p19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69" name="Google Shape;169;p19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70" name="Google Shape;170;p19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71" name="Google Shape;171;p19"/>
          <p:cNvGrpSpPr/>
          <p:nvPr/>
        </p:nvGrpSpPr>
        <p:grpSpPr>
          <a:xfrm>
            <a:off x="88867" y="273000"/>
            <a:ext cx="12103171" cy="6585200"/>
            <a:chOff x="104750" y="204750"/>
            <a:chExt cx="9077378" cy="4938900"/>
          </a:xfrm>
        </p:grpSpPr>
        <p:grpSp>
          <p:nvGrpSpPr>
            <p:cNvPr id="172" name="Google Shape;172;p19"/>
            <p:cNvGrpSpPr/>
            <p:nvPr/>
          </p:nvGrpSpPr>
          <p:grpSpPr>
            <a:xfrm>
              <a:off x="104750" y="206700"/>
              <a:ext cx="9077378" cy="342900"/>
              <a:chOff x="-25" y="0"/>
              <a:chExt cx="9182983" cy="342900"/>
            </a:xfrm>
          </p:grpSpPr>
          <p:sp>
            <p:nvSpPr>
              <p:cNvPr id="173" name="Google Shape;173;p19"/>
              <p:cNvSpPr/>
              <p:nvPr/>
            </p:nvSpPr>
            <p:spPr>
              <a:xfrm>
                <a:off x="-25" y="0"/>
                <a:ext cx="9182983" cy="342900"/>
              </a:xfrm>
              <a:custGeom>
                <a:avLst/>
                <a:gdLst/>
                <a:ahLst/>
                <a:cxnLst/>
                <a:rect l="l" t="t" r="r" b="b"/>
                <a:pathLst>
                  <a:path w="43778" h="1407" extrusionOk="0">
                    <a:moveTo>
                      <a:pt x="0" y="0"/>
                    </a:moveTo>
                    <a:lnTo>
                      <a:pt x="0" y="1406"/>
                    </a:lnTo>
                    <a:lnTo>
                      <a:pt x="43777" y="1406"/>
                    </a:lnTo>
                    <a:lnTo>
                      <a:pt x="4377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grpSp>
            <p:nvGrpSpPr>
              <p:cNvPr id="174" name="Google Shape;174;p19"/>
              <p:cNvGrpSpPr/>
              <p:nvPr/>
            </p:nvGrpSpPr>
            <p:grpSpPr>
              <a:xfrm>
                <a:off x="215975" y="111150"/>
                <a:ext cx="642950" cy="120600"/>
                <a:chOff x="215975" y="152625"/>
                <a:chExt cx="642950" cy="120600"/>
              </a:xfrm>
            </p:grpSpPr>
            <p:sp>
              <p:nvSpPr>
                <p:cNvPr id="175" name="Google Shape;175;p19"/>
                <p:cNvSpPr/>
                <p:nvPr/>
              </p:nvSpPr>
              <p:spPr>
                <a:xfrm>
                  <a:off x="21597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6" name="Google Shape;176;p19"/>
                <p:cNvSpPr/>
                <p:nvPr/>
              </p:nvSpPr>
              <p:spPr>
                <a:xfrm>
                  <a:off x="477150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7" name="Google Shape;177;p19"/>
                <p:cNvSpPr/>
                <p:nvPr/>
              </p:nvSpPr>
              <p:spPr>
                <a:xfrm>
                  <a:off x="73832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</p:grpSp>
        <p:cxnSp>
          <p:nvCxnSpPr>
            <p:cNvPr id="178" name="Google Shape;178;p19"/>
            <p:cNvCxnSpPr/>
            <p:nvPr/>
          </p:nvCxnSpPr>
          <p:spPr>
            <a:xfrm>
              <a:off x="104775" y="204750"/>
              <a:ext cx="0" cy="49389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320247402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 and two columns 1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0"/>
          <p:cNvSpPr txBox="1">
            <a:spLocks noGrp="1"/>
          </p:cNvSpPr>
          <p:nvPr>
            <p:ph type="title"/>
          </p:nvPr>
        </p:nvSpPr>
        <p:spPr>
          <a:xfrm>
            <a:off x="6746643" y="2042267"/>
            <a:ext cx="34180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81" name="Google Shape;181;p20"/>
          <p:cNvSpPr txBox="1">
            <a:spLocks noGrp="1"/>
          </p:cNvSpPr>
          <p:nvPr>
            <p:ph type="subTitle" idx="1"/>
          </p:nvPr>
        </p:nvSpPr>
        <p:spPr>
          <a:xfrm>
            <a:off x="2027367" y="4979800"/>
            <a:ext cx="3418000" cy="7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82" name="Google Shape;182;p20"/>
          <p:cNvSpPr txBox="1">
            <a:spLocks noGrp="1"/>
          </p:cNvSpPr>
          <p:nvPr>
            <p:ph type="subTitle" idx="2"/>
          </p:nvPr>
        </p:nvSpPr>
        <p:spPr>
          <a:xfrm>
            <a:off x="6746633" y="4979800"/>
            <a:ext cx="3418000" cy="7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20"/>
          <p:cNvSpPr txBox="1">
            <a:spLocks noGrp="1"/>
          </p:cNvSpPr>
          <p:nvPr>
            <p:ph type="title" idx="3"/>
          </p:nvPr>
        </p:nvSpPr>
        <p:spPr>
          <a:xfrm>
            <a:off x="2027367" y="2042267"/>
            <a:ext cx="34180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84" name="Google Shape;184;p20"/>
          <p:cNvSpPr txBox="1">
            <a:spLocks noGrp="1"/>
          </p:cNvSpPr>
          <p:nvPr>
            <p:ph type="title" idx="4"/>
          </p:nvPr>
        </p:nvSpPr>
        <p:spPr>
          <a:xfrm>
            <a:off x="952400" y="732800"/>
            <a:ext cx="10287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85" name="Google Shape;185;p20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186" name="Google Shape;186;p20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187" name="Google Shape;187;p20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188" name="Google Shape;188;p20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89" name="Google Shape;189;p20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90" name="Google Shape;190;p20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91" name="Google Shape;191;p20"/>
          <p:cNvGrpSpPr/>
          <p:nvPr/>
        </p:nvGrpSpPr>
        <p:grpSpPr>
          <a:xfrm>
            <a:off x="88867" y="273000"/>
            <a:ext cx="12103171" cy="6585200"/>
            <a:chOff x="104750" y="204750"/>
            <a:chExt cx="9077378" cy="4938900"/>
          </a:xfrm>
        </p:grpSpPr>
        <p:grpSp>
          <p:nvGrpSpPr>
            <p:cNvPr id="192" name="Google Shape;192;p20"/>
            <p:cNvGrpSpPr/>
            <p:nvPr/>
          </p:nvGrpSpPr>
          <p:grpSpPr>
            <a:xfrm>
              <a:off x="104750" y="206700"/>
              <a:ext cx="9077378" cy="342900"/>
              <a:chOff x="-25" y="0"/>
              <a:chExt cx="9182983" cy="342900"/>
            </a:xfrm>
          </p:grpSpPr>
          <p:sp>
            <p:nvSpPr>
              <p:cNvPr id="193" name="Google Shape;193;p20"/>
              <p:cNvSpPr/>
              <p:nvPr/>
            </p:nvSpPr>
            <p:spPr>
              <a:xfrm>
                <a:off x="-25" y="0"/>
                <a:ext cx="9182983" cy="342900"/>
              </a:xfrm>
              <a:custGeom>
                <a:avLst/>
                <a:gdLst/>
                <a:ahLst/>
                <a:cxnLst/>
                <a:rect l="l" t="t" r="r" b="b"/>
                <a:pathLst>
                  <a:path w="43778" h="1407" extrusionOk="0">
                    <a:moveTo>
                      <a:pt x="0" y="0"/>
                    </a:moveTo>
                    <a:lnTo>
                      <a:pt x="0" y="1406"/>
                    </a:lnTo>
                    <a:lnTo>
                      <a:pt x="43777" y="1406"/>
                    </a:lnTo>
                    <a:lnTo>
                      <a:pt x="4377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grpSp>
            <p:nvGrpSpPr>
              <p:cNvPr id="194" name="Google Shape;194;p20"/>
              <p:cNvGrpSpPr/>
              <p:nvPr/>
            </p:nvGrpSpPr>
            <p:grpSpPr>
              <a:xfrm>
                <a:off x="215975" y="111150"/>
                <a:ext cx="642950" cy="120600"/>
                <a:chOff x="215975" y="152625"/>
                <a:chExt cx="642950" cy="120600"/>
              </a:xfrm>
            </p:grpSpPr>
            <p:sp>
              <p:nvSpPr>
                <p:cNvPr id="195" name="Google Shape;195;p20"/>
                <p:cNvSpPr/>
                <p:nvPr/>
              </p:nvSpPr>
              <p:spPr>
                <a:xfrm>
                  <a:off x="215975" y="152625"/>
                  <a:ext cx="120600" cy="120600"/>
                </a:xfrm>
                <a:prstGeom prst="ellipse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6" name="Google Shape;196;p20"/>
                <p:cNvSpPr/>
                <p:nvPr/>
              </p:nvSpPr>
              <p:spPr>
                <a:xfrm>
                  <a:off x="477150" y="152625"/>
                  <a:ext cx="120600" cy="120600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7" name="Google Shape;197;p20"/>
                <p:cNvSpPr/>
                <p:nvPr/>
              </p:nvSpPr>
              <p:spPr>
                <a:xfrm>
                  <a:off x="738325" y="152625"/>
                  <a:ext cx="120600" cy="12060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</p:grpSp>
        <p:cxnSp>
          <p:nvCxnSpPr>
            <p:cNvPr id="198" name="Google Shape;198;p20"/>
            <p:cNvCxnSpPr/>
            <p:nvPr/>
          </p:nvCxnSpPr>
          <p:spPr>
            <a:xfrm>
              <a:off x="104775" y="204750"/>
              <a:ext cx="0" cy="4938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2797505932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">
  <p:cSld name="Numbers and text 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1"/>
          <p:cNvSpPr txBox="1">
            <a:spLocks noGrp="1"/>
          </p:cNvSpPr>
          <p:nvPr>
            <p:ph type="title"/>
          </p:nvPr>
        </p:nvSpPr>
        <p:spPr>
          <a:xfrm>
            <a:off x="952400" y="732800"/>
            <a:ext cx="10287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21"/>
          <p:cNvSpPr txBox="1">
            <a:spLocks noGrp="1"/>
          </p:cNvSpPr>
          <p:nvPr>
            <p:ph type="title" idx="2" hasCustomPrompt="1"/>
          </p:nvPr>
        </p:nvSpPr>
        <p:spPr>
          <a:xfrm>
            <a:off x="5943600" y="1768167"/>
            <a:ext cx="4305600" cy="77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5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202" name="Google Shape;202;p21"/>
          <p:cNvSpPr txBox="1">
            <a:spLocks noGrp="1"/>
          </p:cNvSpPr>
          <p:nvPr>
            <p:ph type="subTitle" idx="1"/>
          </p:nvPr>
        </p:nvSpPr>
        <p:spPr>
          <a:xfrm>
            <a:off x="5943600" y="2382767"/>
            <a:ext cx="4305600" cy="55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203" name="Google Shape;203;p21"/>
          <p:cNvSpPr txBox="1">
            <a:spLocks noGrp="1"/>
          </p:cNvSpPr>
          <p:nvPr>
            <p:ph type="title" idx="3" hasCustomPrompt="1"/>
          </p:nvPr>
        </p:nvSpPr>
        <p:spPr>
          <a:xfrm>
            <a:off x="5943600" y="3284467"/>
            <a:ext cx="4305600" cy="77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5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204" name="Google Shape;204;p21"/>
          <p:cNvSpPr txBox="1">
            <a:spLocks noGrp="1"/>
          </p:cNvSpPr>
          <p:nvPr>
            <p:ph type="subTitle" idx="4"/>
          </p:nvPr>
        </p:nvSpPr>
        <p:spPr>
          <a:xfrm>
            <a:off x="5943600" y="3899067"/>
            <a:ext cx="4305600" cy="55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21"/>
          <p:cNvSpPr txBox="1">
            <a:spLocks noGrp="1"/>
          </p:cNvSpPr>
          <p:nvPr>
            <p:ph type="title" idx="5" hasCustomPrompt="1"/>
          </p:nvPr>
        </p:nvSpPr>
        <p:spPr>
          <a:xfrm>
            <a:off x="5943600" y="4800767"/>
            <a:ext cx="4305600" cy="77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5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206" name="Google Shape;206;p21"/>
          <p:cNvSpPr txBox="1">
            <a:spLocks noGrp="1"/>
          </p:cNvSpPr>
          <p:nvPr>
            <p:ph type="subTitle" idx="6"/>
          </p:nvPr>
        </p:nvSpPr>
        <p:spPr>
          <a:xfrm>
            <a:off x="5943600" y="5415367"/>
            <a:ext cx="4305600" cy="55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89575486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 1">
  <p:cSld name="Numbers and text  1"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2"/>
          <p:cNvSpPr txBox="1">
            <a:spLocks noGrp="1"/>
          </p:cNvSpPr>
          <p:nvPr>
            <p:ph type="title"/>
          </p:nvPr>
        </p:nvSpPr>
        <p:spPr>
          <a:xfrm>
            <a:off x="952400" y="732800"/>
            <a:ext cx="10287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9" name="Google Shape;209;p22"/>
          <p:cNvSpPr txBox="1">
            <a:spLocks noGrp="1"/>
          </p:cNvSpPr>
          <p:nvPr>
            <p:ph type="title" idx="2" hasCustomPrompt="1"/>
          </p:nvPr>
        </p:nvSpPr>
        <p:spPr>
          <a:xfrm>
            <a:off x="5950068" y="2593733"/>
            <a:ext cx="2205200" cy="75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210" name="Google Shape;210;p22"/>
          <p:cNvSpPr txBox="1">
            <a:spLocks noGrp="1"/>
          </p:cNvSpPr>
          <p:nvPr>
            <p:ph type="title" idx="3" hasCustomPrompt="1"/>
          </p:nvPr>
        </p:nvSpPr>
        <p:spPr>
          <a:xfrm>
            <a:off x="4036733" y="2391008"/>
            <a:ext cx="2205200" cy="75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211" name="Google Shape;211;p22"/>
          <p:cNvSpPr txBox="1">
            <a:spLocks noGrp="1"/>
          </p:cNvSpPr>
          <p:nvPr>
            <p:ph type="subTitle" idx="1"/>
          </p:nvPr>
        </p:nvSpPr>
        <p:spPr>
          <a:xfrm>
            <a:off x="8204000" y="4932600"/>
            <a:ext cx="3035600" cy="7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3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212" name="Google Shape;212;p22"/>
          <p:cNvSpPr txBox="1">
            <a:spLocks noGrp="1"/>
          </p:cNvSpPr>
          <p:nvPr>
            <p:ph type="title" idx="4" hasCustomPrompt="1"/>
          </p:nvPr>
        </p:nvSpPr>
        <p:spPr>
          <a:xfrm>
            <a:off x="4481340" y="4510933"/>
            <a:ext cx="2205200" cy="75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213" name="Google Shape;213;p22"/>
          <p:cNvSpPr txBox="1">
            <a:spLocks noGrp="1"/>
          </p:cNvSpPr>
          <p:nvPr>
            <p:ph type="subTitle" idx="5"/>
          </p:nvPr>
        </p:nvSpPr>
        <p:spPr>
          <a:xfrm>
            <a:off x="952400" y="3707151"/>
            <a:ext cx="3035600" cy="7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p22"/>
          <p:cNvSpPr txBox="1">
            <a:spLocks noGrp="1"/>
          </p:cNvSpPr>
          <p:nvPr>
            <p:ph type="title" idx="6"/>
          </p:nvPr>
        </p:nvSpPr>
        <p:spPr>
          <a:xfrm>
            <a:off x="8204000" y="4389500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215" name="Google Shape;215;p22"/>
          <p:cNvSpPr txBox="1">
            <a:spLocks noGrp="1"/>
          </p:cNvSpPr>
          <p:nvPr>
            <p:ph type="title" idx="7"/>
          </p:nvPr>
        </p:nvSpPr>
        <p:spPr>
          <a:xfrm>
            <a:off x="952400" y="3164051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216" name="Google Shape;216;p22"/>
          <p:cNvSpPr txBox="1">
            <a:spLocks noGrp="1"/>
          </p:cNvSpPr>
          <p:nvPr>
            <p:ph type="subTitle" idx="8"/>
          </p:nvPr>
        </p:nvSpPr>
        <p:spPr>
          <a:xfrm>
            <a:off x="8204000" y="2650751"/>
            <a:ext cx="3035600" cy="7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3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217" name="Google Shape;217;p22"/>
          <p:cNvSpPr txBox="1">
            <a:spLocks noGrp="1"/>
          </p:cNvSpPr>
          <p:nvPr>
            <p:ph type="title" idx="9"/>
          </p:nvPr>
        </p:nvSpPr>
        <p:spPr>
          <a:xfrm>
            <a:off x="8204000" y="2107651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009867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0"/>
          <p:cNvSpPr txBox="1">
            <a:spLocks noGrp="1"/>
          </p:cNvSpPr>
          <p:nvPr>
            <p:ph type="title"/>
          </p:nvPr>
        </p:nvSpPr>
        <p:spPr>
          <a:xfrm>
            <a:off x="5518967" y="4194151"/>
            <a:ext cx="5721200" cy="156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2800"/>
              <a:buNone/>
              <a:defRPr sz="4133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33222854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1" name="Google Shape;231;p25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232" name="Google Shape;232;p25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233" name="Google Shape;233;p25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234" name="Google Shape;234;p25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35" name="Google Shape;235;p25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36" name="Google Shape;236;p25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37" name="Google Shape;237;p25"/>
          <p:cNvSpPr txBox="1">
            <a:spLocks noGrp="1"/>
          </p:cNvSpPr>
          <p:nvPr>
            <p:ph type="title"/>
          </p:nvPr>
        </p:nvSpPr>
        <p:spPr>
          <a:xfrm>
            <a:off x="952400" y="1864700"/>
            <a:ext cx="4563200" cy="113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238" name="Google Shape;238;p25"/>
          <p:cNvSpPr txBox="1">
            <a:spLocks noGrp="1"/>
          </p:cNvSpPr>
          <p:nvPr>
            <p:ph type="subTitle" idx="1"/>
          </p:nvPr>
        </p:nvSpPr>
        <p:spPr>
          <a:xfrm>
            <a:off x="964300" y="3157700"/>
            <a:ext cx="4103200" cy="157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66208244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6"/>
          <p:cNvSpPr txBox="1">
            <a:spLocks noGrp="1"/>
          </p:cNvSpPr>
          <p:nvPr>
            <p:ph type="title"/>
          </p:nvPr>
        </p:nvSpPr>
        <p:spPr>
          <a:xfrm>
            <a:off x="952400" y="2739367"/>
            <a:ext cx="4563200" cy="113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241" name="Google Shape;241;p26"/>
          <p:cNvSpPr txBox="1">
            <a:spLocks noGrp="1"/>
          </p:cNvSpPr>
          <p:nvPr>
            <p:ph type="subTitle" idx="1"/>
          </p:nvPr>
        </p:nvSpPr>
        <p:spPr>
          <a:xfrm>
            <a:off x="964300" y="4032367"/>
            <a:ext cx="3861600" cy="13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grpSp>
        <p:nvGrpSpPr>
          <p:cNvPr id="242" name="Google Shape;242;p26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243" name="Google Shape;243;p26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244" name="Google Shape;244;p26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245" name="Google Shape;245;p26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46" name="Google Shape;246;p26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47" name="Google Shape;247;p26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48" name="Google Shape;248;p26"/>
          <p:cNvGrpSpPr/>
          <p:nvPr/>
        </p:nvGrpSpPr>
        <p:grpSpPr>
          <a:xfrm>
            <a:off x="88867" y="273000"/>
            <a:ext cx="12103171" cy="6585200"/>
            <a:chOff x="104750" y="204750"/>
            <a:chExt cx="9077378" cy="4938900"/>
          </a:xfrm>
        </p:grpSpPr>
        <p:grpSp>
          <p:nvGrpSpPr>
            <p:cNvPr id="249" name="Google Shape;249;p26"/>
            <p:cNvGrpSpPr/>
            <p:nvPr/>
          </p:nvGrpSpPr>
          <p:grpSpPr>
            <a:xfrm>
              <a:off x="104750" y="206700"/>
              <a:ext cx="9077378" cy="342900"/>
              <a:chOff x="-25" y="0"/>
              <a:chExt cx="9182983" cy="342900"/>
            </a:xfrm>
          </p:grpSpPr>
          <p:sp>
            <p:nvSpPr>
              <p:cNvPr id="250" name="Google Shape;250;p26"/>
              <p:cNvSpPr/>
              <p:nvPr/>
            </p:nvSpPr>
            <p:spPr>
              <a:xfrm>
                <a:off x="-25" y="0"/>
                <a:ext cx="9182983" cy="342900"/>
              </a:xfrm>
              <a:custGeom>
                <a:avLst/>
                <a:gdLst/>
                <a:ahLst/>
                <a:cxnLst/>
                <a:rect l="l" t="t" r="r" b="b"/>
                <a:pathLst>
                  <a:path w="43778" h="1407" extrusionOk="0">
                    <a:moveTo>
                      <a:pt x="0" y="0"/>
                    </a:moveTo>
                    <a:lnTo>
                      <a:pt x="0" y="1406"/>
                    </a:lnTo>
                    <a:lnTo>
                      <a:pt x="43777" y="1406"/>
                    </a:lnTo>
                    <a:lnTo>
                      <a:pt x="4377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grpSp>
            <p:nvGrpSpPr>
              <p:cNvPr id="251" name="Google Shape;251;p26"/>
              <p:cNvGrpSpPr/>
              <p:nvPr/>
            </p:nvGrpSpPr>
            <p:grpSpPr>
              <a:xfrm>
                <a:off x="215975" y="111150"/>
                <a:ext cx="642950" cy="120600"/>
                <a:chOff x="215975" y="152625"/>
                <a:chExt cx="642950" cy="120600"/>
              </a:xfrm>
            </p:grpSpPr>
            <p:sp>
              <p:nvSpPr>
                <p:cNvPr id="252" name="Google Shape;252;p26"/>
                <p:cNvSpPr/>
                <p:nvPr/>
              </p:nvSpPr>
              <p:spPr>
                <a:xfrm>
                  <a:off x="21597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3" name="Google Shape;253;p26"/>
                <p:cNvSpPr/>
                <p:nvPr/>
              </p:nvSpPr>
              <p:spPr>
                <a:xfrm>
                  <a:off x="477150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4" name="Google Shape;254;p26"/>
                <p:cNvSpPr/>
                <p:nvPr/>
              </p:nvSpPr>
              <p:spPr>
                <a:xfrm>
                  <a:off x="73832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</p:grpSp>
        <p:cxnSp>
          <p:nvCxnSpPr>
            <p:cNvPr id="255" name="Google Shape;255;p26"/>
            <p:cNvCxnSpPr/>
            <p:nvPr/>
          </p:nvCxnSpPr>
          <p:spPr>
            <a:xfrm>
              <a:off x="104775" y="204750"/>
              <a:ext cx="0" cy="49389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4163642046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Title and text 3"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" name="Google Shape;257;p27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258" name="Google Shape;258;p27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259" name="Google Shape;259;p27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260" name="Google Shape;260;p27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61" name="Google Shape;261;p27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62" name="Google Shape;262;p27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63" name="Google Shape;263;p27"/>
          <p:cNvSpPr txBox="1">
            <a:spLocks noGrp="1"/>
          </p:cNvSpPr>
          <p:nvPr>
            <p:ph type="subTitle" idx="1"/>
          </p:nvPr>
        </p:nvSpPr>
        <p:spPr>
          <a:xfrm>
            <a:off x="952400" y="1924833"/>
            <a:ext cx="10287200" cy="42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264" name="Google Shape;264;p27"/>
          <p:cNvSpPr txBox="1">
            <a:spLocks noGrp="1"/>
          </p:cNvSpPr>
          <p:nvPr>
            <p:ph type="title"/>
          </p:nvPr>
        </p:nvSpPr>
        <p:spPr>
          <a:xfrm>
            <a:off x="952400" y="732800"/>
            <a:ext cx="10287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78857939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6" name="Google Shape;266;p28"/>
          <p:cNvGrpSpPr/>
          <p:nvPr/>
        </p:nvGrpSpPr>
        <p:grpSpPr>
          <a:xfrm flipH="1">
            <a:off x="286259" y="165147"/>
            <a:ext cx="11403959" cy="6013981"/>
            <a:chOff x="45421" y="890559"/>
            <a:chExt cx="6688800" cy="3527400"/>
          </a:xfrm>
        </p:grpSpPr>
        <p:sp>
          <p:nvSpPr>
            <p:cNvPr id="267" name="Google Shape;267;p28"/>
            <p:cNvSpPr/>
            <p:nvPr/>
          </p:nvSpPr>
          <p:spPr>
            <a:xfrm>
              <a:off x="45421" y="890559"/>
              <a:ext cx="6688800" cy="3527400"/>
            </a:xfrm>
            <a:prstGeom prst="roundRect">
              <a:avLst>
                <a:gd name="adj" fmla="val 4601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8" name="Google Shape;268;p28"/>
            <p:cNvSpPr/>
            <p:nvPr/>
          </p:nvSpPr>
          <p:spPr>
            <a:xfrm>
              <a:off x="95031" y="1109631"/>
              <a:ext cx="6572400" cy="3246900"/>
            </a:xfrm>
            <a:prstGeom prst="roundRect">
              <a:avLst>
                <a:gd name="adj" fmla="val 4795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9" name="Google Shape;269;p28"/>
            <p:cNvSpPr/>
            <p:nvPr/>
          </p:nvSpPr>
          <p:spPr>
            <a:xfrm>
              <a:off x="6588804" y="965036"/>
              <a:ext cx="78697" cy="78697"/>
            </a:xfrm>
            <a:custGeom>
              <a:avLst/>
              <a:gdLst/>
              <a:ahLst/>
              <a:cxnLst/>
              <a:rect l="l" t="t" r="r" b="b"/>
              <a:pathLst>
                <a:path w="349" h="349" extrusionOk="0">
                  <a:moveTo>
                    <a:pt x="174" y="1"/>
                  </a:moveTo>
                  <a:cubicBezTo>
                    <a:pt x="87" y="1"/>
                    <a:pt x="0" y="88"/>
                    <a:pt x="0" y="175"/>
                  </a:cubicBezTo>
                  <a:cubicBezTo>
                    <a:pt x="0" y="276"/>
                    <a:pt x="87" y="348"/>
                    <a:pt x="174" y="348"/>
                  </a:cubicBezTo>
                  <a:cubicBezTo>
                    <a:pt x="276" y="348"/>
                    <a:pt x="348" y="276"/>
                    <a:pt x="348" y="175"/>
                  </a:cubicBezTo>
                  <a:cubicBezTo>
                    <a:pt x="348" y="88"/>
                    <a:pt x="276" y="1"/>
                    <a:pt x="17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0" name="Google Shape;270;p28"/>
            <p:cNvSpPr/>
            <p:nvPr/>
          </p:nvSpPr>
          <p:spPr>
            <a:xfrm>
              <a:off x="6461401" y="965036"/>
              <a:ext cx="78471" cy="78697"/>
            </a:xfrm>
            <a:custGeom>
              <a:avLst/>
              <a:gdLst/>
              <a:ahLst/>
              <a:cxnLst/>
              <a:rect l="l" t="t" r="r" b="b"/>
              <a:pathLst>
                <a:path w="348" h="349" extrusionOk="0">
                  <a:moveTo>
                    <a:pt x="174" y="1"/>
                  </a:moveTo>
                  <a:cubicBezTo>
                    <a:pt x="73" y="1"/>
                    <a:pt x="0" y="88"/>
                    <a:pt x="0" y="175"/>
                  </a:cubicBezTo>
                  <a:cubicBezTo>
                    <a:pt x="0" y="276"/>
                    <a:pt x="73" y="348"/>
                    <a:pt x="174" y="348"/>
                  </a:cubicBezTo>
                  <a:cubicBezTo>
                    <a:pt x="275" y="348"/>
                    <a:pt x="348" y="276"/>
                    <a:pt x="348" y="175"/>
                  </a:cubicBezTo>
                  <a:cubicBezTo>
                    <a:pt x="348" y="88"/>
                    <a:pt x="275" y="1"/>
                    <a:pt x="17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1" name="Google Shape;271;p28"/>
            <p:cNvSpPr/>
            <p:nvPr/>
          </p:nvSpPr>
          <p:spPr>
            <a:xfrm>
              <a:off x="6314155" y="963911"/>
              <a:ext cx="95158" cy="80952"/>
            </a:xfrm>
            <a:custGeom>
              <a:avLst/>
              <a:gdLst/>
              <a:ahLst/>
              <a:cxnLst/>
              <a:rect l="l" t="t" r="r" b="b"/>
              <a:pathLst>
                <a:path w="422" h="359" extrusionOk="0">
                  <a:moveTo>
                    <a:pt x="247" y="1"/>
                  </a:moveTo>
                  <a:cubicBezTo>
                    <a:pt x="88" y="1"/>
                    <a:pt x="1" y="189"/>
                    <a:pt x="117" y="305"/>
                  </a:cubicBezTo>
                  <a:cubicBezTo>
                    <a:pt x="154" y="342"/>
                    <a:pt x="198" y="358"/>
                    <a:pt x="241" y="358"/>
                  </a:cubicBezTo>
                  <a:cubicBezTo>
                    <a:pt x="334" y="358"/>
                    <a:pt x="421" y="283"/>
                    <a:pt x="421" y="175"/>
                  </a:cubicBezTo>
                  <a:cubicBezTo>
                    <a:pt x="421" y="73"/>
                    <a:pt x="349" y="1"/>
                    <a:pt x="24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272" name="Google Shape;272;p28"/>
          <p:cNvGrpSpPr/>
          <p:nvPr/>
        </p:nvGrpSpPr>
        <p:grpSpPr>
          <a:xfrm flipH="1">
            <a:off x="525590" y="615650"/>
            <a:ext cx="11403959" cy="6013981"/>
            <a:chOff x="45421" y="890559"/>
            <a:chExt cx="6688800" cy="3527400"/>
          </a:xfrm>
        </p:grpSpPr>
        <p:sp>
          <p:nvSpPr>
            <p:cNvPr id="273" name="Google Shape;273;p28"/>
            <p:cNvSpPr/>
            <p:nvPr/>
          </p:nvSpPr>
          <p:spPr>
            <a:xfrm>
              <a:off x="45421" y="890559"/>
              <a:ext cx="6688800" cy="3527400"/>
            </a:xfrm>
            <a:prstGeom prst="roundRect">
              <a:avLst>
                <a:gd name="adj" fmla="val 4601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4" name="Google Shape;274;p28"/>
            <p:cNvSpPr/>
            <p:nvPr/>
          </p:nvSpPr>
          <p:spPr>
            <a:xfrm>
              <a:off x="95031" y="1109631"/>
              <a:ext cx="6572400" cy="3246900"/>
            </a:xfrm>
            <a:prstGeom prst="roundRect">
              <a:avLst>
                <a:gd name="adj" fmla="val 4795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5" name="Google Shape;275;p28"/>
            <p:cNvSpPr/>
            <p:nvPr/>
          </p:nvSpPr>
          <p:spPr>
            <a:xfrm>
              <a:off x="6588804" y="965036"/>
              <a:ext cx="78697" cy="78697"/>
            </a:xfrm>
            <a:custGeom>
              <a:avLst/>
              <a:gdLst/>
              <a:ahLst/>
              <a:cxnLst/>
              <a:rect l="l" t="t" r="r" b="b"/>
              <a:pathLst>
                <a:path w="349" h="349" extrusionOk="0">
                  <a:moveTo>
                    <a:pt x="174" y="1"/>
                  </a:moveTo>
                  <a:cubicBezTo>
                    <a:pt x="87" y="1"/>
                    <a:pt x="0" y="88"/>
                    <a:pt x="0" y="175"/>
                  </a:cubicBezTo>
                  <a:cubicBezTo>
                    <a:pt x="0" y="276"/>
                    <a:pt x="87" y="348"/>
                    <a:pt x="174" y="348"/>
                  </a:cubicBezTo>
                  <a:cubicBezTo>
                    <a:pt x="276" y="348"/>
                    <a:pt x="348" y="276"/>
                    <a:pt x="348" y="175"/>
                  </a:cubicBezTo>
                  <a:cubicBezTo>
                    <a:pt x="348" y="88"/>
                    <a:pt x="276" y="1"/>
                    <a:pt x="1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6" name="Google Shape;276;p28"/>
            <p:cNvSpPr/>
            <p:nvPr/>
          </p:nvSpPr>
          <p:spPr>
            <a:xfrm>
              <a:off x="6461401" y="965036"/>
              <a:ext cx="78471" cy="78697"/>
            </a:xfrm>
            <a:custGeom>
              <a:avLst/>
              <a:gdLst/>
              <a:ahLst/>
              <a:cxnLst/>
              <a:rect l="l" t="t" r="r" b="b"/>
              <a:pathLst>
                <a:path w="348" h="349" extrusionOk="0">
                  <a:moveTo>
                    <a:pt x="174" y="1"/>
                  </a:moveTo>
                  <a:cubicBezTo>
                    <a:pt x="73" y="1"/>
                    <a:pt x="0" y="88"/>
                    <a:pt x="0" y="175"/>
                  </a:cubicBezTo>
                  <a:cubicBezTo>
                    <a:pt x="0" y="276"/>
                    <a:pt x="73" y="348"/>
                    <a:pt x="174" y="348"/>
                  </a:cubicBezTo>
                  <a:cubicBezTo>
                    <a:pt x="275" y="348"/>
                    <a:pt x="348" y="276"/>
                    <a:pt x="348" y="175"/>
                  </a:cubicBezTo>
                  <a:cubicBezTo>
                    <a:pt x="348" y="88"/>
                    <a:pt x="275" y="1"/>
                    <a:pt x="1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7" name="Google Shape;277;p28"/>
            <p:cNvSpPr/>
            <p:nvPr/>
          </p:nvSpPr>
          <p:spPr>
            <a:xfrm>
              <a:off x="6314155" y="963911"/>
              <a:ext cx="95158" cy="80952"/>
            </a:xfrm>
            <a:custGeom>
              <a:avLst/>
              <a:gdLst/>
              <a:ahLst/>
              <a:cxnLst/>
              <a:rect l="l" t="t" r="r" b="b"/>
              <a:pathLst>
                <a:path w="422" h="359" extrusionOk="0">
                  <a:moveTo>
                    <a:pt x="247" y="1"/>
                  </a:moveTo>
                  <a:cubicBezTo>
                    <a:pt x="88" y="1"/>
                    <a:pt x="1" y="189"/>
                    <a:pt x="117" y="305"/>
                  </a:cubicBezTo>
                  <a:cubicBezTo>
                    <a:pt x="154" y="342"/>
                    <a:pt x="198" y="358"/>
                    <a:pt x="241" y="358"/>
                  </a:cubicBezTo>
                  <a:cubicBezTo>
                    <a:pt x="334" y="358"/>
                    <a:pt x="421" y="283"/>
                    <a:pt x="421" y="175"/>
                  </a:cubicBezTo>
                  <a:cubicBezTo>
                    <a:pt x="421" y="73"/>
                    <a:pt x="349" y="1"/>
                    <a:pt x="2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278" name="Google Shape;278;p28"/>
          <p:cNvSpPr txBox="1">
            <a:spLocks noGrp="1"/>
          </p:cNvSpPr>
          <p:nvPr>
            <p:ph type="title"/>
          </p:nvPr>
        </p:nvSpPr>
        <p:spPr>
          <a:xfrm>
            <a:off x="1358900" y="1078133"/>
            <a:ext cx="4737200" cy="138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81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279" name="Google Shape;279;p28"/>
          <p:cNvSpPr txBox="1">
            <a:spLocks noGrp="1"/>
          </p:cNvSpPr>
          <p:nvPr>
            <p:ph type="subTitle" idx="1"/>
          </p:nvPr>
        </p:nvSpPr>
        <p:spPr>
          <a:xfrm>
            <a:off x="1358900" y="2385333"/>
            <a:ext cx="4737200" cy="157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280" name="Google Shape;280;p28"/>
          <p:cNvSpPr txBox="1"/>
          <p:nvPr/>
        </p:nvSpPr>
        <p:spPr>
          <a:xfrm>
            <a:off x="1358900" y="5083933"/>
            <a:ext cx="45632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rPr>
              <a:t>CREDITS: This presentation template was created by </a:t>
            </a: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2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rPr>
              <a:t>, including icons by </a:t>
            </a: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rPr>
              <a:t>, and infographics &amp; images by </a:t>
            </a: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rPr>
              <a:t> and illustrations</a:t>
            </a:r>
            <a:endParaRPr kumimoji="0" sz="1733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62195642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2" name="Google Shape;282;p29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283" name="Google Shape;283;p29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284" name="Google Shape;284;p29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285" name="Google Shape;285;p29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86" name="Google Shape;286;p29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87" name="Google Shape;287;p29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31158955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9" name="Google Shape;289;p30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290" name="Google Shape;290;p30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291" name="Google Shape;291;p30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292" name="Google Shape;292;p30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93" name="Google Shape;293;p30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94" name="Google Shape;294;p30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95" name="Google Shape;295;p30"/>
          <p:cNvGrpSpPr/>
          <p:nvPr/>
        </p:nvGrpSpPr>
        <p:grpSpPr>
          <a:xfrm>
            <a:off x="88867" y="273000"/>
            <a:ext cx="12103171" cy="6585200"/>
            <a:chOff x="104750" y="204750"/>
            <a:chExt cx="9077378" cy="4938900"/>
          </a:xfrm>
        </p:grpSpPr>
        <p:grpSp>
          <p:nvGrpSpPr>
            <p:cNvPr id="296" name="Google Shape;296;p30"/>
            <p:cNvGrpSpPr/>
            <p:nvPr/>
          </p:nvGrpSpPr>
          <p:grpSpPr>
            <a:xfrm>
              <a:off x="104750" y="206700"/>
              <a:ext cx="9077378" cy="342900"/>
              <a:chOff x="-25" y="0"/>
              <a:chExt cx="9182983" cy="342900"/>
            </a:xfrm>
          </p:grpSpPr>
          <p:sp>
            <p:nvSpPr>
              <p:cNvPr id="297" name="Google Shape;297;p30"/>
              <p:cNvSpPr/>
              <p:nvPr/>
            </p:nvSpPr>
            <p:spPr>
              <a:xfrm>
                <a:off x="-25" y="0"/>
                <a:ext cx="9182983" cy="342900"/>
              </a:xfrm>
              <a:custGeom>
                <a:avLst/>
                <a:gdLst/>
                <a:ahLst/>
                <a:cxnLst/>
                <a:rect l="l" t="t" r="r" b="b"/>
                <a:pathLst>
                  <a:path w="43778" h="1407" extrusionOk="0">
                    <a:moveTo>
                      <a:pt x="0" y="0"/>
                    </a:moveTo>
                    <a:lnTo>
                      <a:pt x="0" y="1406"/>
                    </a:lnTo>
                    <a:lnTo>
                      <a:pt x="43777" y="1406"/>
                    </a:lnTo>
                    <a:lnTo>
                      <a:pt x="4377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grpSp>
            <p:nvGrpSpPr>
              <p:cNvPr id="298" name="Google Shape;298;p30"/>
              <p:cNvGrpSpPr/>
              <p:nvPr/>
            </p:nvGrpSpPr>
            <p:grpSpPr>
              <a:xfrm>
                <a:off x="215975" y="111150"/>
                <a:ext cx="642950" cy="120600"/>
                <a:chOff x="215975" y="152625"/>
                <a:chExt cx="642950" cy="120600"/>
              </a:xfrm>
            </p:grpSpPr>
            <p:sp>
              <p:nvSpPr>
                <p:cNvPr id="299" name="Google Shape;299;p30"/>
                <p:cNvSpPr/>
                <p:nvPr/>
              </p:nvSpPr>
              <p:spPr>
                <a:xfrm>
                  <a:off x="21597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0" name="Google Shape;300;p30"/>
                <p:cNvSpPr/>
                <p:nvPr/>
              </p:nvSpPr>
              <p:spPr>
                <a:xfrm>
                  <a:off x="477150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1" name="Google Shape;301;p30"/>
                <p:cNvSpPr/>
                <p:nvPr/>
              </p:nvSpPr>
              <p:spPr>
                <a:xfrm>
                  <a:off x="73832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</p:grpSp>
        <p:cxnSp>
          <p:nvCxnSpPr>
            <p:cNvPr id="302" name="Google Shape;302;p30"/>
            <p:cNvCxnSpPr/>
            <p:nvPr/>
          </p:nvCxnSpPr>
          <p:spPr>
            <a:xfrm>
              <a:off x="104775" y="204750"/>
              <a:ext cx="0" cy="49389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03" name="Google Shape;303;p30"/>
          <p:cNvGrpSpPr/>
          <p:nvPr/>
        </p:nvGrpSpPr>
        <p:grpSpPr>
          <a:xfrm>
            <a:off x="209401" y="540900"/>
            <a:ext cx="11982580" cy="6330400"/>
            <a:chOff x="104746" y="204750"/>
            <a:chExt cx="8986935" cy="4747800"/>
          </a:xfrm>
        </p:grpSpPr>
        <p:grpSp>
          <p:nvGrpSpPr>
            <p:cNvPr id="304" name="Google Shape;304;p30"/>
            <p:cNvGrpSpPr/>
            <p:nvPr/>
          </p:nvGrpSpPr>
          <p:grpSpPr>
            <a:xfrm>
              <a:off x="104746" y="206700"/>
              <a:ext cx="8986935" cy="342900"/>
              <a:chOff x="-29" y="0"/>
              <a:chExt cx="9091487" cy="342900"/>
            </a:xfrm>
          </p:grpSpPr>
          <p:sp>
            <p:nvSpPr>
              <p:cNvPr id="305" name="Google Shape;305;p30"/>
              <p:cNvSpPr/>
              <p:nvPr/>
            </p:nvSpPr>
            <p:spPr>
              <a:xfrm>
                <a:off x="-29" y="0"/>
                <a:ext cx="9091487" cy="342900"/>
              </a:xfrm>
              <a:custGeom>
                <a:avLst/>
                <a:gdLst/>
                <a:ahLst/>
                <a:cxnLst/>
                <a:rect l="l" t="t" r="r" b="b"/>
                <a:pathLst>
                  <a:path w="43778" h="1407" extrusionOk="0">
                    <a:moveTo>
                      <a:pt x="0" y="0"/>
                    </a:moveTo>
                    <a:lnTo>
                      <a:pt x="0" y="1406"/>
                    </a:lnTo>
                    <a:lnTo>
                      <a:pt x="43777" y="1406"/>
                    </a:lnTo>
                    <a:lnTo>
                      <a:pt x="4377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grpSp>
            <p:nvGrpSpPr>
              <p:cNvPr id="306" name="Google Shape;306;p30"/>
              <p:cNvGrpSpPr/>
              <p:nvPr/>
            </p:nvGrpSpPr>
            <p:grpSpPr>
              <a:xfrm>
                <a:off x="215975" y="111150"/>
                <a:ext cx="642950" cy="120600"/>
                <a:chOff x="215975" y="152625"/>
                <a:chExt cx="642950" cy="120600"/>
              </a:xfrm>
            </p:grpSpPr>
            <p:sp>
              <p:nvSpPr>
                <p:cNvPr id="307" name="Google Shape;307;p30"/>
                <p:cNvSpPr/>
                <p:nvPr/>
              </p:nvSpPr>
              <p:spPr>
                <a:xfrm>
                  <a:off x="21597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8" name="Google Shape;308;p30"/>
                <p:cNvSpPr/>
                <p:nvPr/>
              </p:nvSpPr>
              <p:spPr>
                <a:xfrm>
                  <a:off x="477150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9" name="Google Shape;309;p30"/>
                <p:cNvSpPr/>
                <p:nvPr/>
              </p:nvSpPr>
              <p:spPr>
                <a:xfrm>
                  <a:off x="73832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</p:grpSp>
        <p:cxnSp>
          <p:nvCxnSpPr>
            <p:cNvPr id="310" name="Google Shape;310;p30"/>
            <p:cNvCxnSpPr/>
            <p:nvPr/>
          </p:nvCxnSpPr>
          <p:spPr>
            <a:xfrm>
              <a:off x="104775" y="204750"/>
              <a:ext cx="0" cy="4747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1390074305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952400" y="1268400"/>
            <a:ext cx="5771600" cy="319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6533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952400" y="4831367"/>
            <a:ext cx="3574400" cy="96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76259950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952400" y="3138900"/>
            <a:ext cx="40640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952400" y="4604200"/>
            <a:ext cx="3362400" cy="78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952400" y="1346800"/>
            <a:ext cx="4064000" cy="186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3036316197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oogle Shape;17;p4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18" name="Google Shape;18;p4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19" name="Google Shape;19;p4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20" name="Google Shape;20;p4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1" name="Google Shape;21;p4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2" name="Google Shape;22;p4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3" name="Google Shape;23;p4"/>
          <p:cNvSpPr txBox="1">
            <a:spLocks noGrp="1"/>
          </p:cNvSpPr>
          <p:nvPr>
            <p:ph type="subTitle" idx="1"/>
          </p:nvPr>
        </p:nvSpPr>
        <p:spPr>
          <a:xfrm>
            <a:off x="952400" y="1609067"/>
            <a:ext cx="10287200" cy="453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naheim"/>
              <a:buAutoNum type="arabicPeriod"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600"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952400" y="721133"/>
            <a:ext cx="10287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8867" y="273000"/>
            <a:ext cx="12103171" cy="6585200"/>
            <a:chOff x="104750" y="204750"/>
            <a:chExt cx="9077378" cy="4938900"/>
          </a:xfrm>
        </p:grpSpPr>
        <p:grpSp>
          <p:nvGrpSpPr>
            <p:cNvPr id="26" name="Google Shape;26;p4"/>
            <p:cNvGrpSpPr/>
            <p:nvPr/>
          </p:nvGrpSpPr>
          <p:grpSpPr>
            <a:xfrm>
              <a:off x="104750" y="206700"/>
              <a:ext cx="9077378" cy="342900"/>
              <a:chOff x="-25" y="0"/>
              <a:chExt cx="9182983" cy="342900"/>
            </a:xfrm>
          </p:grpSpPr>
          <p:sp>
            <p:nvSpPr>
              <p:cNvPr id="27" name="Google Shape;27;p4"/>
              <p:cNvSpPr/>
              <p:nvPr/>
            </p:nvSpPr>
            <p:spPr>
              <a:xfrm>
                <a:off x="-25" y="0"/>
                <a:ext cx="9182983" cy="342900"/>
              </a:xfrm>
              <a:custGeom>
                <a:avLst/>
                <a:gdLst/>
                <a:ahLst/>
                <a:cxnLst/>
                <a:rect l="l" t="t" r="r" b="b"/>
                <a:pathLst>
                  <a:path w="43778" h="1407" extrusionOk="0">
                    <a:moveTo>
                      <a:pt x="0" y="0"/>
                    </a:moveTo>
                    <a:lnTo>
                      <a:pt x="0" y="1406"/>
                    </a:lnTo>
                    <a:lnTo>
                      <a:pt x="43777" y="1406"/>
                    </a:lnTo>
                    <a:lnTo>
                      <a:pt x="4377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grpSp>
            <p:nvGrpSpPr>
              <p:cNvPr id="28" name="Google Shape;28;p4"/>
              <p:cNvGrpSpPr/>
              <p:nvPr/>
            </p:nvGrpSpPr>
            <p:grpSpPr>
              <a:xfrm>
                <a:off x="215975" y="111150"/>
                <a:ext cx="642950" cy="120600"/>
                <a:chOff x="215975" y="152625"/>
                <a:chExt cx="642950" cy="120600"/>
              </a:xfrm>
            </p:grpSpPr>
            <p:sp>
              <p:nvSpPr>
                <p:cNvPr id="29" name="Google Shape;29;p4"/>
                <p:cNvSpPr/>
                <p:nvPr/>
              </p:nvSpPr>
              <p:spPr>
                <a:xfrm>
                  <a:off x="215975" y="152625"/>
                  <a:ext cx="120600" cy="120600"/>
                </a:xfrm>
                <a:prstGeom prst="ellipse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" name="Google Shape;30;p4"/>
                <p:cNvSpPr/>
                <p:nvPr/>
              </p:nvSpPr>
              <p:spPr>
                <a:xfrm>
                  <a:off x="477150" y="152625"/>
                  <a:ext cx="120600" cy="120600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" name="Google Shape;31;p4"/>
                <p:cNvSpPr/>
                <p:nvPr/>
              </p:nvSpPr>
              <p:spPr>
                <a:xfrm>
                  <a:off x="738325" y="152625"/>
                  <a:ext cx="120600" cy="12060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</p:grpSp>
        <p:cxnSp>
          <p:nvCxnSpPr>
            <p:cNvPr id="32" name="Google Shape;32;p4"/>
            <p:cNvCxnSpPr/>
            <p:nvPr/>
          </p:nvCxnSpPr>
          <p:spPr>
            <a:xfrm>
              <a:off x="104775" y="204750"/>
              <a:ext cx="0" cy="4938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2199467621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>
            <a:spLocks noGrp="1"/>
          </p:cNvSpPr>
          <p:nvPr>
            <p:ph type="title"/>
          </p:nvPr>
        </p:nvSpPr>
        <p:spPr>
          <a:xfrm>
            <a:off x="6746643" y="3147167"/>
            <a:ext cx="34180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ubTitle" idx="1"/>
          </p:nvPr>
        </p:nvSpPr>
        <p:spPr>
          <a:xfrm>
            <a:off x="2024900" y="4014600"/>
            <a:ext cx="3418000" cy="116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subTitle" idx="2"/>
          </p:nvPr>
        </p:nvSpPr>
        <p:spPr>
          <a:xfrm>
            <a:off x="6746635" y="4014600"/>
            <a:ext cx="3418000" cy="116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title" idx="3"/>
          </p:nvPr>
        </p:nvSpPr>
        <p:spPr>
          <a:xfrm>
            <a:off x="2024900" y="3147167"/>
            <a:ext cx="34180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622831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6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11" Type="http://schemas.openxmlformats.org/officeDocument/2006/relationships/slideLayout" Target="../slideLayouts/slideLayout40.xml"/><Relationship Id="rId5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39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8.xml"/><Relationship Id="rId13" Type="http://schemas.openxmlformats.org/officeDocument/2006/relationships/slideLayout" Target="../slideLayouts/slideLayout53.xml"/><Relationship Id="rId18" Type="http://schemas.openxmlformats.org/officeDocument/2006/relationships/slideLayout" Target="../slideLayouts/slideLayout58.xml"/><Relationship Id="rId26" Type="http://schemas.openxmlformats.org/officeDocument/2006/relationships/slideLayout" Target="../slideLayouts/slideLayout66.xml"/><Relationship Id="rId3" Type="http://schemas.openxmlformats.org/officeDocument/2006/relationships/slideLayout" Target="../slideLayouts/slideLayout43.xml"/><Relationship Id="rId21" Type="http://schemas.openxmlformats.org/officeDocument/2006/relationships/slideLayout" Target="../slideLayouts/slideLayout61.xml"/><Relationship Id="rId7" Type="http://schemas.openxmlformats.org/officeDocument/2006/relationships/slideLayout" Target="../slideLayouts/slideLayout47.xml"/><Relationship Id="rId12" Type="http://schemas.openxmlformats.org/officeDocument/2006/relationships/slideLayout" Target="../slideLayouts/slideLayout52.xml"/><Relationship Id="rId17" Type="http://schemas.openxmlformats.org/officeDocument/2006/relationships/slideLayout" Target="../slideLayouts/slideLayout57.xml"/><Relationship Id="rId25" Type="http://schemas.openxmlformats.org/officeDocument/2006/relationships/slideLayout" Target="../slideLayouts/slideLayout65.xml"/><Relationship Id="rId2" Type="http://schemas.openxmlformats.org/officeDocument/2006/relationships/slideLayout" Target="../slideLayouts/slideLayout42.xml"/><Relationship Id="rId16" Type="http://schemas.openxmlformats.org/officeDocument/2006/relationships/slideLayout" Target="../slideLayouts/slideLayout56.xml"/><Relationship Id="rId20" Type="http://schemas.openxmlformats.org/officeDocument/2006/relationships/slideLayout" Target="../slideLayouts/slideLayout60.xml"/><Relationship Id="rId29" Type="http://schemas.openxmlformats.org/officeDocument/2006/relationships/slideLayout" Target="../slideLayouts/slideLayout69.xml"/><Relationship Id="rId1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6.xml"/><Relationship Id="rId11" Type="http://schemas.openxmlformats.org/officeDocument/2006/relationships/slideLayout" Target="../slideLayouts/slideLayout51.xml"/><Relationship Id="rId2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45.xml"/><Relationship Id="rId15" Type="http://schemas.openxmlformats.org/officeDocument/2006/relationships/slideLayout" Target="../slideLayouts/slideLayout55.xml"/><Relationship Id="rId23" Type="http://schemas.openxmlformats.org/officeDocument/2006/relationships/slideLayout" Target="../slideLayouts/slideLayout63.xml"/><Relationship Id="rId28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50.xml"/><Relationship Id="rId19" Type="http://schemas.openxmlformats.org/officeDocument/2006/relationships/slideLayout" Target="../slideLayouts/slideLayout59.xml"/><Relationship Id="rId4" Type="http://schemas.openxmlformats.org/officeDocument/2006/relationships/slideLayout" Target="../slideLayouts/slideLayout44.xml"/><Relationship Id="rId9" Type="http://schemas.openxmlformats.org/officeDocument/2006/relationships/slideLayout" Target="../slideLayouts/slideLayout49.xml"/><Relationship Id="rId14" Type="http://schemas.openxmlformats.org/officeDocument/2006/relationships/slideLayout" Target="../slideLayouts/slideLayout54.xml"/><Relationship Id="rId22" Type="http://schemas.openxmlformats.org/officeDocument/2006/relationships/slideLayout" Target="../slideLayouts/slideLayout62.xml"/><Relationship Id="rId27" Type="http://schemas.openxmlformats.org/officeDocument/2006/relationships/slideLayout" Target="../slideLayouts/slideLayout67.xml"/><Relationship Id="rId30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7.xml"/><Relationship Id="rId13" Type="http://schemas.openxmlformats.org/officeDocument/2006/relationships/slideLayout" Target="../slideLayouts/slideLayout82.xml"/><Relationship Id="rId18" Type="http://schemas.openxmlformats.org/officeDocument/2006/relationships/slideLayout" Target="../slideLayouts/slideLayout87.xml"/><Relationship Id="rId26" Type="http://schemas.openxmlformats.org/officeDocument/2006/relationships/slideLayout" Target="../slideLayouts/slideLayout95.xml"/><Relationship Id="rId3" Type="http://schemas.openxmlformats.org/officeDocument/2006/relationships/slideLayout" Target="../slideLayouts/slideLayout72.xml"/><Relationship Id="rId21" Type="http://schemas.openxmlformats.org/officeDocument/2006/relationships/slideLayout" Target="../slideLayouts/slideLayout90.xml"/><Relationship Id="rId7" Type="http://schemas.openxmlformats.org/officeDocument/2006/relationships/slideLayout" Target="../slideLayouts/slideLayout76.xml"/><Relationship Id="rId12" Type="http://schemas.openxmlformats.org/officeDocument/2006/relationships/slideLayout" Target="../slideLayouts/slideLayout81.xml"/><Relationship Id="rId17" Type="http://schemas.openxmlformats.org/officeDocument/2006/relationships/slideLayout" Target="../slideLayouts/slideLayout86.xml"/><Relationship Id="rId25" Type="http://schemas.openxmlformats.org/officeDocument/2006/relationships/slideLayout" Target="../slideLayouts/slideLayout94.xml"/><Relationship Id="rId2" Type="http://schemas.openxmlformats.org/officeDocument/2006/relationships/slideLayout" Target="../slideLayouts/slideLayout71.xml"/><Relationship Id="rId16" Type="http://schemas.openxmlformats.org/officeDocument/2006/relationships/slideLayout" Target="../slideLayouts/slideLayout85.xml"/><Relationship Id="rId20" Type="http://schemas.openxmlformats.org/officeDocument/2006/relationships/slideLayout" Target="../slideLayouts/slideLayout89.xml"/><Relationship Id="rId1" Type="http://schemas.openxmlformats.org/officeDocument/2006/relationships/slideLayout" Target="../slideLayouts/slideLayout70.xml"/><Relationship Id="rId6" Type="http://schemas.openxmlformats.org/officeDocument/2006/relationships/slideLayout" Target="../slideLayouts/slideLayout75.xml"/><Relationship Id="rId11" Type="http://schemas.openxmlformats.org/officeDocument/2006/relationships/slideLayout" Target="../slideLayouts/slideLayout80.xml"/><Relationship Id="rId24" Type="http://schemas.openxmlformats.org/officeDocument/2006/relationships/slideLayout" Target="../slideLayouts/slideLayout93.xml"/><Relationship Id="rId5" Type="http://schemas.openxmlformats.org/officeDocument/2006/relationships/slideLayout" Target="../slideLayouts/slideLayout74.xml"/><Relationship Id="rId15" Type="http://schemas.openxmlformats.org/officeDocument/2006/relationships/slideLayout" Target="../slideLayouts/slideLayout84.xml"/><Relationship Id="rId23" Type="http://schemas.openxmlformats.org/officeDocument/2006/relationships/slideLayout" Target="../slideLayouts/slideLayout92.xml"/><Relationship Id="rId10" Type="http://schemas.openxmlformats.org/officeDocument/2006/relationships/slideLayout" Target="../slideLayouts/slideLayout79.xml"/><Relationship Id="rId19" Type="http://schemas.openxmlformats.org/officeDocument/2006/relationships/slideLayout" Target="../slideLayouts/slideLayout88.xml"/><Relationship Id="rId4" Type="http://schemas.openxmlformats.org/officeDocument/2006/relationships/slideLayout" Target="../slideLayouts/slideLayout73.xml"/><Relationship Id="rId9" Type="http://schemas.openxmlformats.org/officeDocument/2006/relationships/slideLayout" Target="../slideLayouts/slideLayout78.xml"/><Relationship Id="rId14" Type="http://schemas.openxmlformats.org/officeDocument/2006/relationships/slideLayout" Target="../slideLayouts/slideLayout83.xml"/><Relationship Id="rId22" Type="http://schemas.openxmlformats.org/officeDocument/2006/relationships/slideLayout" Target="../slideLayouts/slideLayout91.xml"/><Relationship Id="rId27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3.xml"/><Relationship Id="rId13" Type="http://schemas.openxmlformats.org/officeDocument/2006/relationships/slideLayout" Target="../slideLayouts/slideLayout108.xml"/><Relationship Id="rId18" Type="http://schemas.openxmlformats.org/officeDocument/2006/relationships/slideLayout" Target="../slideLayouts/slideLayout113.xml"/><Relationship Id="rId26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98.xml"/><Relationship Id="rId21" Type="http://schemas.openxmlformats.org/officeDocument/2006/relationships/slideLayout" Target="../slideLayouts/slideLayout116.xml"/><Relationship Id="rId7" Type="http://schemas.openxmlformats.org/officeDocument/2006/relationships/slideLayout" Target="../slideLayouts/slideLayout102.xml"/><Relationship Id="rId12" Type="http://schemas.openxmlformats.org/officeDocument/2006/relationships/slideLayout" Target="../slideLayouts/slideLayout107.xml"/><Relationship Id="rId17" Type="http://schemas.openxmlformats.org/officeDocument/2006/relationships/slideLayout" Target="../slideLayouts/slideLayout112.xml"/><Relationship Id="rId25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97.xml"/><Relationship Id="rId16" Type="http://schemas.openxmlformats.org/officeDocument/2006/relationships/slideLayout" Target="../slideLayouts/slideLayout111.xml"/><Relationship Id="rId20" Type="http://schemas.openxmlformats.org/officeDocument/2006/relationships/slideLayout" Target="../slideLayouts/slideLayout115.xml"/><Relationship Id="rId29" Type="http://schemas.openxmlformats.org/officeDocument/2006/relationships/slideLayout" Target="../slideLayouts/slideLayout124.xml"/><Relationship Id="rId1" Type="http://schemas.openxmlformats.org/officeDocument/2006/relationships/slideLayout" Target="../slideLayouts/slideLayout96.xml"/><Relationship Id="rId6" Type="http://schemas.openxmlformats.org/officeDocument/2006/relationships/slideLayout" Target="../slideLayouts/slideLayout101.xml"/><Relationship Id="rId11" Type="http://schemas.openxmlformats.org/officeDocument/2006/relationships/slideLayout" Target="../slideLayouts/slideLayout106.xml"/><Relationship Id="rId24" Type="http://schemas.openxmlformats.org/officeDocument/2006/relationships/slideLayout" Target="../slideLayouts/slideLayout119.xml"/><Relationship Id="rId5" Type="http://schemas.openxmlformats.org/officeDocument/2006/relationships/slideLayout" Target="../slideLayouts/slideLayout100.xml"/><Relationship Id="rId15" Type="http://schemas.openxmlformats.org/officeDocument/2006/relationships/slideLayout" Target="../slideLayouts/slideLayout110.xml"/><Relationship Id="rId23" Type="http://schemas.openxmlformats.org/officeDocument/2006/relationships/slideLayout" Target="../slideLayouts/slideLayout118.xml"/><Relationship Id="rId28" Type="http://schemas.openxmlformats.org/officeDocument/2006/relationships/slideLayout" Target="../slideLayouts/slideLayout123.xml"/><Relationship Id="rId10" Type="http://schemas.openxmlformats.org/officeDocument/2006/relationships/slideLayout" Target="../slideLayouts/slideLayout105.xml"/><Relationship Id="rId19" Type="http://schemas.openxmlformats.org/officeDocument/2006/relationships/slideLayout" Target="../slideLayouts/slideLayout114.xml"/><Relationship Id="rId4" Type="http://schemas.openxmlformats.org/officeDocument/2006/relationships/slideLayout" Target="../slideLayouts/slideLayout99.xml"/><Relationship Id="rId9" Type="http://schemas.openxmlformats.org/officeDocument/2006/relationships/slideLayout" Target="../slideLayouts/slideLayout104.xml"/><Relationship Id="rId14" Type="http://schemas.openxmlformats.org/officeDocument/2006/relationships/slideLayout" Target="../slideLayouts/slideLayout109.xml"/><Relationship Id="rId22" Type="http://schemas.openxmlformats.org/officeDocument/2006/relationships/slideLayout" Target="../slideLayouts/slideLayout117.xml"/><Relationship Id="rId27" Type="http://schemas.openxmlformats.org/officeDocument/2006/relationships/slideLayout" Target="../slideLayouts/slideLayout122.xml"/><Relationship Id="rId30" Type="http://schemas.openxmlformats.org/officeDocument/2006/relationships/theme" Target="../theme/theme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52400" y="732800"/>
            <a:ext cx="10287200" cy="6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ata"/>
              <a:buNone/>
              <a:defRPr sz="28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52400" y="1536633"/>
            <a:ext cx="102872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●"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11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○"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11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■"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11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●"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11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○"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11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■"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11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●"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11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○"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11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■"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333">
                <a:solidFill>
                  <a:schemeClr val="dk2"/>
                </a:solidFill>
              </a:defRPr>
            </a:lvl1pPr>
            <a:lvl2pPr lvl="1" algn="r">
              <a:buNone/>
              <a:defRPr sz="1333">
                <a:solidFill>
                  <a:schemeClr val="dk2"/>
                </a:solidFill>
              </a:defRPr>
            </a:lvl2pPr>
            <a:lvl3pPr lvl="2" algn="r">
              <a:buNone/>
              <a:defRPr sz="1333">
                <a:solidFill>
                  <a:schemeClr val="dk2"/>
                </a:solidFill>
              </a:defRPr>
            </a:lvl3pPr>
            <a:lvl4pPr lvl="3" algn="r">
              <a:buNone/>
              <a:defRPr sz="1333">
                <a:solidFill>
                  <a:schemeClr val="dk2"/>
                </a:solidFill>
              </a:defRPr>
            </a:lvl4pPr>
            <a:lvl5pPr lvl="4" algn="r">
              <a:buNone/>
              <a:defRPr sz="1333">
                <a:solidFill>
                  <a:schemeClr val="dk2"/>
                </a:solidFill>
              </a:defRPr>
            </a:lvl5pPr>
            <a:lvl6pPr lvl="5" algn="r">
              <a:buNone/>
              <a:defRPr sz="1333">
                <a:solidFill>
                  <a:schemeClr val="dk2"/>
                </a:solidFill>
              </a:defRPr>
            </a:lvl6pPr>
            <a:lvl7pPr lvl="6" algn="r">
              <a:buNone/>
              <a:defRPr sz="1333">
                <a:solidFill>
                  <a:schemeClr val="dk2"/>
                </a:solidFill>
              </a:defRPr>
            </a:lvl7pPr>
            <a:lvl8pPr lvl="7" algn="r">
              <a:buNone/>
              <a:defRPr sz="1333">
                <a:solidFill>
                  <a:schemeClr val="dk2"/>
                </a:solidFill>
              </a:defRPr>
            </a:lvl8pPr>
            <a:lvl9pPr lvl="8" algn="r">
              <a:buNone/>
              <a:defRPr sz="1333">
                <a:solidFill>
                  <a:schemeClr val="dk2"/>
                </a:solidFill>
              </a:defRPr>
            </a:lvl9pPr>
          </a:lstStyle>
          <a:p>
            <a:pPr defTabSz="1219170" latinLnBrk="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srgbClr val="666666"/>
                </a:solidFill>
                <a:cs typeface="Arial"/>
                <a:sym typeface="Arial"/>
              </a:rPr>
              <a:pPr defTabSz="1219170" latinLnBrk="0">
                <a:buClr>
                  <a:srgbClr val="000000"/>
                </a:buClr>
              </a:pPr>
              <a:t>‹#›</a:t>
            </a:fld>
            <a:endParaRPr lang="en" kern="0">
              <a:solidFill>
                <a:srgbClr val="666666"/>
              </a:solidFill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08491900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</p:sldLayoutIdLst>
  <p:timing>
    <p:tnLst>
      <p:par>
        <p:cTn id="1" dur="indefinite" restart="never" nodeType="tmRoot"/>
      </p:par>
    </p:tnLst>
  </p:timing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28E0F-BD5E-465E-B35E-C169A496DA67}" type="datetimeFigureOut">
              <a:rPr lang="ko-KR" altLang="en-US" smtClean="0"/>
              <a:t>2021-10-30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4FEC12-BC51-4751-BD50-3A91F5BB487D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7155" y="6320781"/>
            <a:ext cx="1847850" cy="39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626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1" r:id="rId1"/>
    <p:sldLayoutId id="2147483812" r:id="rId2"/>
    <p:sldLayoutId id="2147483813" r:id="rId3"/>
    <p:sldLayoutId id="2147483814" r:id="rId4"/>
    <p:sldLayoutId id="2147483815" r:id="rId5"/>
    <p:sldLayoutId id="2147483816" r:id="rId6"/>
    <p:sldLayoutId id="2147483817" r:id="rId7"/>
    <p:sldLayoutId id="2147483818" r:id="rId8"/>
    <p:sldLayoutId id="2147483819" r:id="rId9"/>
    <p:sldLayoutId id="2147483820" r:id="rId10"/>
    <p:sldLayoutId id="2147483821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52400" y="732800"/>
            <a:ext cx="10287200" cy="6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ata"/>
              <a:buNone/>
              <a:defRPr sz="28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52400" y="1536633"/>
            <a:ext cx="102872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●"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11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○"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11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■"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11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●"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11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○"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11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■"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11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●"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11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○"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11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■"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333">
                <a:solidFill>
                  <a:schemeClr val="dk2"/>
                </a:solidFill>
              </a:defRPr>
            </a:lvl1pPr>
            <a:lvl2pPr lvl="1" algn="r">
              <a:buNone/>
              <a:defRPr sz="1333">
                <a:solidFill>
                  <a:schemeClr val="dk2"/>
                </a:solidFill>
              </a:defRPr>
            </a:lvl2pPr>
            <a:lvl3pPr lvl="2" algn="r">
              <a:buNone/>
              <a:defRPr sz="1333">
                <a:solidFill>
                  <a:schemeClr val="dk2"/>
                </a:solidFill>
              </a:defRPr>
            </a:lvl3pPr>
            <a:lvl4pPr lvl="3" algn="r">
              <a:buNone/>
              <a:defRPr sz="1333">
                <a:solidFill>
                  <a:schemeClr val="dk2"/>
                </a:solidFill>
              </a:defRPr>
            </a:lvl4pPr>
            <a:lvl5pPr lvl="4" algn="r">
              <a:buNone/>
              <a:defRPr sz="1333">
                <a:solidFill>
                  <a:schemeClr val="dk2"/>
                </a:solidFill>
              </a:defRPr>
            </a:lvl5pPr>
            <a:lvl6pPr lvl="5" algn="r">
              <a:buNone/>
              <a:defRPr sz="1333">
                <a:solidFill>
                  <a:schemeClr val="dk2"/>
                </a:solidFill>
              </a:defRPr>
            </a:lvl6pPr>
            <a:lvl7pPr lvl="6" algn="r">
              <a:buNone/>
              <a:defRPr sz="1333">
                <a:solidFill>
                  <a:schemeClr val="dk2"/>
                </a:solidFill>
              </a:defRPr>
            </a:lvl7pPr>
            <a:lvl8pPr lvl="7" algn="r">
              <a:buNone/>
              <a:defRPr sz="1333">
                <a:solidFill>
                  <a:schemeClr val="dk2"/>
                </a:solidFill>
              </a:defRPr>
            </a:lvl8pPr>
            <a:lvl9pPr lvl="8" algn="r">
              <a:buNone/>
              <a:defRPr sz="1333">
                <a:solidFill>
                  <a:schemeClr val="dk2"/>
                </a:solidFill>
              </a:defRPr>
            </a:lvl9pPr>
          </a:lstStyle>
          <a:p>
            <a:pPr defTabSz="1219170" latinLnBrk="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srgbClr val="666666"/>
                </a:solidFill>
                <a:cs typeface="Arial"/>
                <a:sym typeface="Arial"/>
              </a:rPr>
              <a:pPr defTabSz="1219170" latinLnBrk="0">
                <a:buClr>
                  <a:srgbClr val="000000"/>
                </a:buClr>
              </a:pPr>
              <a:t>‹#›</a:t>
            </a:fld>
            <a:endParaRPr lang="en" kern="0">
              <a:solidFill>
                <a:srgbClr val="666666"/>
              </a:solidFill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1550951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  <p:sldLayoutId id="2147483705" r:id="rId15"/>
    <p:sldLayoutId id="2147483706" r:id="rId16"/>
    <p:sldLayoutId id="2147483707" r:id="rId17"/>
    <p:sldLayoutId id="2147483708" r:id="rId18"/>
    <p:sldLayoutId id="2147483709" r:id="rId19"/>
    <p:sldLayoutId id="2147483710" r:id="rId20"/>
    <p:sldLayoutId id="2147483711" r:id="rId21"/>
    <p:sldLayoutId id="2147483712" r:id="rId22"/>
    <p:sldLayoutId id="2147483713" r:id="rId23"/>
    <p:sldLayoutId id="2147483714" r:id="rId24"/>
    <p:sldLayoutId id="2147483715" r:id="rId25"/>
    <p:sldLayoutId id="2147483716" r:id="rId26"/>
    <p:sldLayoutId id="2147483717" r:id="rId27"/>
    <p:sldLayoutId id="2147483718" r:id="rId28"/>
    <p:sldLayoutId id="2147483719" r:id="rId29"/>
  </p:sldLayoutIdLst>
  <p:timing>
    <p:tnLst>
      <p:par>
        <p:cTn id="1" dur="indefinite" restart="never" nodeType="tmRoot"/>
      </p:par>
    </p:tnLst>
  </p:timing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52400" y="732800"/>
            <a:ext cx="10287200" cy="6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ata"/>
              <a:buNone/>
              <a:defRPr sz="28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52400" y="1536633"/>
            <a:ext cx="102872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●"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11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○"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11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■"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11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●"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11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○"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11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■"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11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●"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11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○"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11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■"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333">
                <a:solidFill>
                  <a:schemeClr val="dk2"/>
                </a:solidFill>
              </a:defRPr>
            </a:lvl1pPr>
            <a:lvl2pPr lvl="1" algn="r">
              <a:buNone/>
              <a:defRPr sz="1333">
                <a:solidFill>
                  <a:schemeClr val="dk2"/>
                </a:solidFill>
              </a:defRPr>
            </a:lvl2pPr>
            <a:lvl3pPr lvl="2" algn="r">
              <a:buNone/>
              <a:defRPr sz="1333">
                <a:solidFill>
                  <a:schemeClr val="dk2"/>
                </a:solidFill>
              </a:defRPr>
            </a:lvl3pPr>
            <a:lvl4pPr lvl="3" algn="r">
              <a:buNone/>
              <a:defRPr sz="1333">
                <a:solidFill>
                  <a:schemeClr val="dk2"/>
                </a:solidFill>
              </a:defRPr>
            </a:lvl4pPr>
            <a:lvl5pPr lvl="4" algn="r">
              <a:buNone/>
              <a:defRPr sz="1333">
                <a:solidFill>
                  <a:schemeClr val="dk2"/>
                </a:solidFill>
              </a:defRPr>
            </a:lvl5pPr>
            <a:lvl6pPr lvl="5" algn="r">
              <a:buNone/>
              <a:defRPr sz="1333">
                <a:solidFill>
                  <a:schemeClr val="dk2"/>
                </a:solidFill>
              </a:defRPr>
            </a:lvl6pPr>
            <a:lvl7pPr lvl="6" algn="r">
              <a:buNone/>
              <a:defRPr sz="1333">
                <a:solidFill>
                  <a:schemeClr val="dk2"/>
                </a:solidFill>
              </a:defRPr>
            </a:lvl7pPr>
            <a:lvl8pPr lvl="7" algn="r">
              <a:buNone/>
              <a:defRPr sz="1333">
                <a:solidFill>
                  <a:schemeClr val="dk2"/>
                </a:solidFill>
              </a:defRPr>
            </a:lvl8pPr>
            <a:lvl9pPr lvl="8" algn="r">
              <a:buNone/>
              <a:defRPr sz="1333">
                <a:solidFill>
                  <a:schemeClr val="dk2"/>
                </a:solidFill>
              </a:defRPr>
            </a:lvl9pPr>
          </a:lstStyle>
          <a:p>
            <a:pPr defTabSz="1219170" latinLnBrk="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srgbClr val="666666"/>
                </a:solidFill>
                <a:cs typeface="Arial"/>
                <a:sym typeface="Arial"/>
              </a:rPr>
              <a:pPr defTabSz="1219170" latinLnBrk="0">
                <a:buClr>
                  <a:srgbClr val="000000"/>
                </a:buClr>
              </a:pPr>
              <a:t>‹#›</a:t>
            </a:fld>
            <a:endParaRPr lang="en" kern="0">
              <a:solidFill>
                <a:srgbClr val="666666"/>
              </a:solidFill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00786411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8" r:id="rId7"/>
    <p:sldLayoutId id="2147483759" r:id="rId8"/>
    <p:sldLayoutId id="2147483760" r:id="rId9"/>
    <p:sldLayoutId id="2147483761" r:id="rId10"/>
    <p:sldLayoutId id="2147483762" r:id="rId11"/>
    <p:sldLayoutId id="2147483763" r:id="rId12"/>
    <p:sldLayoutId id="2147483764" r:id="rId13"/>
    <p:sldLayoutId id="2147483765" r:id="rId14"/>
    <p:sldLayoutId id="2147483766" r:id="rId15"/>
    <p:sldLayoutId id="2147483767" r:id="rId16"/>
    <p:sldLayoutId id="2147483768" r:id="rId17"/>
    <p:sldLayoutId id="2147483769" r:id="rId18"/>
    <p:sldLayoutId id="2147483770" r:id="rId19"/>
    <p:sldLayoutId id="2147483771" r:id="rId20"/>
    <p:sldLayoutId id="2147483774" r:id="rId21"/>
    <p:sldLayoutId id="2147483775" r:id="rId22"/>
    <p:sldLayoutId id="2147483776" r:id="rId23"/>
    <p:sldLayoutId id="2147483777" r:id="rId24"/>
    <p:sldLayoutId id="2147483778" r:id="rId25"/>
    <p:sldLayoutId id="2147483779" r:id="rId2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52400" y="732800"/>
            <a:ext cx="10287200" cy="6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ata"/>
              <a:buNone/>
              <a:defRPr sz="28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52400" y="1536633"/>
            <a:ext cx="102872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●"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11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○"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11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■"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11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●"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11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○"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11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■"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11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●"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11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○"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11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■"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333">
                <a:solidFill>
                  <a:schemeClr val="dk2"/>
                </a:solidFill>
              </a:defRPr>
            </a:lvl1pPr>
            <a:lvl2pPr lvl="1" algn="r">
              <a:buNone/>
              <a:defRPr sz="1333">
                <a:solidFill>
                  <a:schemeClr val="dk2"/>
                </a:solidFill>
              </a:defRPr>
            </a:lvl2pPr>
            <a:lvl3pPr lvl="2" algn="r">
              <a:buNone/>
              <a:defRPr sz="1333">
                <a:solidFill>
                  <a:schemeClr val="dk2"/>
                </a:solidFill>
              </a:defRPr>
            </a:lvl3pPr>
            <a:lvl4pPr lvl="3" algn="r">
              <a:buNone/>
              <a:defRPr sz="1333">
                <a:solidFill>
                  <a:schemeClr val="dk2"/>
                </a:solidFill>
              </a:defRPr>
            </a:lvl4pPr>
            <a:lvl5pPr lvl="4" algn="r">
              <a:buNone/>
              <a:defRPr sz="1333">
                <a:solidFill>
                  <a:schemeClr val="dk2"/>
                </a:solidFill>
              </a:defRPr>
            </a:lvl5pPr>
            <a:lvl6pPr lvl="5" algn="r">
              <a:buNone/>
              <a:defRPr sz="1333">
                <a:solidFill>
                  <a:schemeClr val="dk2"/>
                </a:solidFill>
              </a:defRPr>
            </a:lvl6pPr>
            <a:lvl7pPr lvl="6" algn="r">
              <a:buNone/>
              <a:defRPr sz="1333">
                <a:solidFill>
                  <a:schemeClr val="dk2"/>
                </a:solidFill>
              </a:defRPr>
            </a:lvl7pPr>
            <a:lvl8pPr lvl="7" algn="r">
              <a:buNone/>
              <a:defRPr sz="1333">
                <a:solidFill>
                  <a:schemeClr val="dk2"/>
                </a:solidFill>
              </a:defRPr>
            </a:lvl8pPr>
            <a:lvl9pPr lvl="8" algn="r">
              <a:buNone/>
              <a:defRPr sz="1333">
                <a:solidFill>
                  <a:schemeClr val="dk2"/>
                </a:solidFill>
              </a:defRPr>
            </a:lvl9pPr>
          </a:lstStyle>
          <a:p>
            <a:pPr defTabSz="1219170" latinLnBrk="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srgbClr val="666666"/>
                </a:solidFill>
                <a:cs typeface="Arial"/>
                <a:sym typeface="Arial"/>
              </a:rPr>
              <a:pPr defTabSz="1219170" latinLnBrk="0">
                <a:buClr>
                  <a:srgbClr val="000000"/>
                </a:buClr>
              </a:pPr>
              <a:t>‹#›</a:t>
            </a:fld>
            <a:endParaRPr lang="en" kern="0">
              <a:solidFill>
                <a:srgbClr val="666666"/>
              </a:solidFill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05619930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  <p:sldLayoutId id="2147483792" r:id="rId12"/>
    <p:sldLayoutId id="2147483793" r:id="rId13"/>
    <p:sldLayoutId id="2147483794" r:id="rId14"/>
    <p:sldLayoutId id="2147483795" r:id="rId15"/>
    <p:sldLayoutId id="2147483796" r:id="rId16"/>
    <p:sldLayoutId id="2147483797" r:id="rId17"/>
    <p:sldLayoutId id="2147483798" r:id="rId18"/>
    <p:sldLayoutId id="2147483799" r:id="rId19"/>
    <p:sldLayoutId id="2147483800" r:id="rId20"/>
    <p:sldLayoutId id="2147483801" r:id="rId21"/>
    <p:sldLayoutId id="2147483802" r:id="rId22"/>
    <p:sldLayoutId id="2147483803" r:id="rId23"/>
    <p:sldLayoutId id="2147483804" r:id="rId24"/>
    <p:sldLayoutId id="2147483805" r:id="rId25"/>
    <p:sldLayoutId id="2147483806" r:id="rId26"/>
    <p:sldLayoutId id="2147483807" r:id="rId27"/>
    <p:sldLayoutId id="2147483808" r:id="rId28"/>
    <p:sldLayoutId id="2147483809" r:id="rId2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1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1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4.xml"/><Relationship Id="rId6" Type="http://schemas.openxmlformats.org/officeDocument/2006/relationships/image" Target="../media/image24.jpeg"/><Relationship Id="rId5" Type="http://schemas.openxmlformats.org/officeDocument/2006/relationships/image" Target="../media/image23.png"/><Relationship Id="rId4" Type="http://schemas.openxmlformats.org/officeDocument/2006/relationships/image" Target="../media/image22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1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3.xml"/><Relationship Id="rId5" Type="http://schemas.openxmlformats.org/officeDocument/2006/relationships/hyperlink" Target="https://github.com/WonhaWoo" TargetMode="External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3.xml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bloc.co.kr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4.xml"/><Relationship Id="rId6" Type="http://schemas.openxmlformats.org/officeDocument/2006/relationships/image" Target="../media/image5.png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lt1"/>
          </a:fgClr>
          <a:bgClr>
            <a:schemeClr val="bg1"/>
          </a:bgClr>
        </a:pattFill>
        <a:effectLst/>
      </p:bgPr>
    </p:bg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9" name="Google Shape;319;p33"/>
          <p:cNvGrpSpPr/>
          <p:nvPr/>
        </p:nvGrpSpPr>
        <p:grpSpPr>
          <a:xfrm>
            <a:off x="6285371" y="1164588"/>
            <a:ext cx="6012055" cy="4739376"/>
            <a:chOff x="4398025" y="622868"/>
            <a:chExt cx="4671130" cy="3682308"/>
          </a:xfrm>
        </p:grpSpPr>
        <p:sp>
          <p:nvSpPr>
            <p:cNvPr id="320" name="Google Shape;320;p33"/>
            <p:cNvSpPr/>
            <p:nvPr/>
          </p:nvSpPr>
          <p:spPr>
            <a:xfrm>
              <a:off x="7506382" y="781174"/>
              <a:ext cx="689050" cy="684983"/>
            </a:xfrm>
            <a:custGeom>
              <a:avLst/>
              <a:gdLst/>
              <a:ahLst/>
              <a:cxnLst/>
              <a:rect l="l" t="t" r="r" b="b"/>
              <a:pathLst>
                <a:path w="9148" h="9094" extrusionOk="0">
                  <a:moveTo>
                    <a:pt x="4561" y="2153"/>
                  </a:moveTo>
                  <a:cubicBezTo>
                    <a:pt x="4628" y="2153"/>
                    <a:pt x="4697" y="2157"/>
                    <a:pt x="4770" y="2164"/>
                  </a:cubicBezTo>
                  <a:cubicBezTo>
                    <a:pt x="4799" y="2164"/>
                    <a:pt x="4828" y="2164"/>
                    <a:pt x="4871" y="2179"/>
                  </a:cubicBezTo>
                  <a:lnTo>
                    <a:pt x="4972" y="2193"/>
                  </a:lnTo>
                  <a:cubicBezTo>
                    <a:pt x="5001" y="2193"/>
                    <a:pt x="5030" y="2193"/>
                    <a:pt x="5074" y="2208"/>
                  </a:cubicBezTo>
                  <a:cubicBezTo>
                    <a:pt x="5146" y="2222"/>
                    <a:pt x="5233" y="2251"/>
                    <a:pt x="5320" y="2280"/>
                  </a:cubicBezTo>
                  <a:lnTo>
                    <a:pt x="5393" y="2295"/>
                  </a:lnTo>
                  <a:cubicBezTo>
                    <a:pt x="5494" y="2338"/>
                    <a:pt x="5610" y="2382"/>
                    <a:pt x="5712" y="2440"/>
                  </a:cubicBezTo>
                  <a:cubicBezTo>
                    <a:pt x="5755" y="2469"/>
                    <a:pt x="5784" y="2483"/>
                    <a:pt x="5813" y="2498"/>
                  </a:cubicBezTo>
                  <a:cubicBezTo>
                    <a:pt x="5842" y="2527"/>
                    <a:pt x="5886" y="2541"/>
                    <a:pt x="5915" y="2570"/>
                  </a:cubicBezTo>
                  <a:lnTo>
                    <a:pt x="6002" y="2628"/>
                  </a:lnTo>
                  <a:lnTo>
                    <a:pt x="6016" y="2643"/>
                  </a:lnTo>
                  <a:cubicBezTo>
                    <a:pt x="6045" y="2657"/>
                    <a:pt x="6074" y="2686"/>
                    <a:pt x="6103" y="2715"/>
                  </a:cubicBezTo>
                  <a:cubicBezTo>
                    <a:pt x="6132" y="2730"/>
                    <a:pt x="6161" y="2759"/>
                    <a:pt x="6190" y="2788"/>
                  </a:cubicBezTo>
                  <a:cubicBezTo>
                    <a:pt x="6248" y="2845"/>
                    <a:pt x="6306" y="2903"/>
                    <a:pt x="6364" y="2961"/>
                  </a:cubicBezTo>
                  <a:cubicBezTo>
                    <a:pt x="6379" y="2990"/>
                    <a:pt x="6408" y="3005"/>
                    <a:pt x="6422" y="3034"/>
                  </a:cubicBezTo>
                  <a:cubicBezTo>
                    <a:pt x="6466" y="3077"/>
                    <a:pt x="6495" y="3121"/>
                    <a:pt x="6524" y="3164"/>
                  </a:cubicBezTo>
                  <a:lnTo>
                    <a:pt x="6567" y="3222"/>
                  </a:lnTo>
                  <a:cubicBezTo>
                    <a:pt x="6625" y="3309"/>
                    <a:pt x="6668" y="3382"/>
                    <a:pt x="6712" y="3469"/>
                  </a:cubicBezTo>
                  <a:cubicBezTo>
                    <a:pt x="6726" y="3498"/>
                    <a:pt x="6741" y="3527"/>
                    <a:pt x="6755" y="3556"/>
                  </a:cubicBezTo>
                  <a:lnTo>
                    <a:pt x="6770" y="3570"/>
                  </a:lnTo>
                  <a:cubicBezTo>
                    <a:pt x="6784" y="3614"/>
                    <a:pt x="6799" y="3643"/>
                    <a:pt x="6813" y="3686"/>
                  </a:cubicBezTo>
                  <a:lnTo>
                    <a:pt x="6813" y="3701"/>
                  </a:lnTo>
                  <a:cubicBezTo>
                    <a:pt x="6828" y="3730"/>
                    <a:pt x="6828" y="3759"/>
                    <a:pt x="6842" y="3788"/>
                  </a:cubicBezTo>
                  <a:cubicBezTo>
                    <a:pt x="6857" y="3802"/>
                    <a:pt x="6857" y="3817"/>
                    <a:pt x="6857" y="3846"/>
                  </a:cubicBezTo>
                  <a:cubicBezTo>
                    <a:pt x="6886" y="3918"/>
                    <a:pt x="6900" y="3991"/>
                    <a:pt x="6929" y="4078"/>
                  </a:cubicBezTo>
                  <a:cubicBezTo>
                    <a:pt x="6929" y="4107"/>
                    <a:pt x="6929" y="4121"/>
                    <a:pt x="6944" y="4150"/>
                  </a:cubicBezTo>
                  <a:cubicBezTo>
                    <a:pt x="6944" y="4208"/>
                    <a:pt x="6958" y="4266"/>
                    <a:pt x="6973" y="4324"/>
                  </a:cubicBezTo>
                  <a:cubicBezTo>
                    <a:pt x="6973" y="4382"/>
                    <a:pt x="6973" y="4498"/>
                    <a:pt x="6973" y="4585"/>
                  </a:cubicBezTo>
                  <a:cubicBezTo>
                    <a:pt x="6973" y="4657"/>
                    <a:pt x="6987" y="4701"/>
                    <a:pt x="6987" y="4788"/>
                  </a:cubicBezTo>
                  <a:cubicBezTo>
                    <a:pt x="6987" y="4788"/>
                    <a:pt x="6987" y="4802"/>
                    <a:pt x="6987" y="4802"/>
                  </a:cubicBezTo>
                  <a:lnTo>
                    <a:pt x="6973" y="4933"/>
                  </a:lnTo>
                  <a:cubicBezTo>
                    <a:pt x="6973" y="4976"/>
                    <a:pt x="6958" y="5005"/>
                    <a:pt x="6944" y="5049"/>
                  </a:cubicBezTo>
                  <a:cubicBezTo>
                    <a:pt x="6929" y="5136"/>
                    <a:pt x="6900" y="5208"/>
                    <a:pt x="6871" y="5295"/>
                  </a:cubicBezTo>
                  <a:cubicBezTo>
                    <a:pt x="6857" y="5339"/>
                    <a:pt x="6842" y="5382"/>
                    <a:pt x="6828" y="5426"/>
                  </a:cubicBezTo>
                  <a:cubicBezTo>
                    <a:pt x="6813" y="5484"/>
                    <a:pt x="6799" y="5513"/>
                    <a:pt x="6770" y="5556"/>
                  </a:cubicBezTo>
                  <a:lnTo>
                    <a:pt x="6726" y="5643"/>
                  </a:lnTo>
                  <a:cubicBezTo>
                    <a:pt x="6697" y="5716"/>
                    <a:pt x="6639" y="5788"/>
                    <a:pt x="6596" y="5861"/>
                  </a:cubicBezTo>
                  <a:lnTo>
                    <a:pt x="6553" y="5919"/>
                  </a:lnTo>
                  <a:cubicBezTo>
                    <a:pt x="6553" y="5933"/>
                    <a:pt x="6553" y="5948"/>
                    <a:pt x="6538" y="5948"/>
                  </a:cubicBezTo>
                  <a:lnTo>
                    <a:pt x="6495" y="6020"/>
                  </a:lnTo>
                  <a:lnTo>
                    <a:pt x="6422" y="6093"/>
                  </a:lnTo>
                  <a:cubicBezTo>
                    <a:pt x="6379" y="6151"/>
                    <a:pt x="6335" y="6194"/>
                    <a:pt x="6292" y="6237"/>
                  </a:cubicBezTo>
                  <a:cubicBezTo>
                    <a:pt x="6263" y="6266"/>
                    <a:pt x="6248" y="6281"/>
                    <a:pt x="6219" y="6310"/>
                  </a:cubicBezTo>
                  <a:lnTo>
                    <a:pt x="6161" y="6368"/>
                  </a:lnTo>
                  <a:lnTo>
                    <a:pt x="6060" y="6440"/>
                  </a:lnTo>
                  <a:cubicBezTo>
                    <a:pt x="5973" y="6513"/>
                    <a:pt x="5900" y="6571"/>
                    <a:pt x="5813" y="6614"/>
                  </a:cubicBezTo>
                  <a:lnTo>
                    <a:pt x="5726" y="6672"/>
                  </a:lnTo>
                  <a:lnTo>
                    <a:pt x="5625" y="6716"/>
                  </a:lnTo>
                  <a:lnTo>
                    <a:pt x="5538" y="6759"/>
                  </a:lnTo>
                  <a:lnTo>
                    <a:pt x="5378" y="6817"/>
                  </a:lnTo>
                  <a:cubicBezTo>
                    <a:pt x="5349" y="6832"/>
                    <a:pt x="5306" y="6846"/>
                    <a:pt x="5277" y="6846"/>
                  </a:cubicBezTo>
                  <a:cubicBezTo>
                    <a:pt x="5219" y="6875"/>
                    <a:pt x="5146" y="6890"/>
                    <a:pt x="5088" y="6904"/>
                  </a:cubicBezTo>
                  <a:cubicBezTo>
                    <a:pt x="5045" y="6904"/>
                    <a:pt x="5016" y="6919"/>
                    <a:pt x="4987" y="6919"/>
                  </a:cubicBezTo>
                  <a:cubicBezTo>
                    <a:pt x="4944" y="6933"/>
                    <a:pt x="4915" y="6933"/>
                    <a:pt x="4886" y="6933"/>
                  </a:cubicBezTo>
                  <a:cubicBezTo>
                    <a:pt x="4763" y="6944"/>
                    <a:pt x="4640" y="6954"/>
                    <a:pt x="4517" y="6954"/>
                  </a:cubicBezTo>
                  <a:cubicBezTo>
                    <a:pt x="4466" y="6954"/>
                    <a:pt x="4415" y="6952"/>
                    <a:pt x="4364" y="6948"/>
                  </a:cubicBezTo>
                  <a:cubicBezTo>
                    <a:pt x="4335" y="6948"/>
                    <a:pt x="4306" y="6933"/>
                    <a:pt x="4277" y="6933"/>
                  </a:cubicBezTo>
                  <a:cubicBezTo>
                    <a:pt x="4233" y="6933"/>
                    <a:pt x="4204" y="6933"/>
                    <a:pt x="4175" y="6919"/>
                  </a:cubicBezTo>
                  <a:cubicBezTo>
                    <a:pt x="4132" y="6919"/>
                    <a:pt x="4103" y="6904"/>
                    <a:pt x="4074" y="6904"/>
                  </a:cubicBezTo>
                  <a:cubicBezTo>
                    <a:pt x="3958" y="6875"/>
                    <a:pt x="3842" y="6846"/>
                    <a:pt x="3726" y="6803"/>
                  </a:cubicBezTo>
                  <a:cubicBezTo>
                    <a:pt x="3697" y="6788"/>
                    <a:pt x="3668" y="6788"/>
                    <a:pt x="3624" y="6774"/>
                  </a:cubicBezTo>
                  <a:lnTo>
                    <a:pt x="3523" y="6730"/>
                  </a:lnTo>
                  <a:lnTo>
                    <a:pt x="3508" y="6730"/>
                  </a:lnTo>
                  <a:cubicBezTo>
                    <a:pt x="3479" y="6716"/>
                    <a:pt x="3450" y="6701"/>
                    <a:pt x="3407" y="6687"/>
                  </a:cubicBezTo>
                  <a:cubicBezTo>
                    <a:pt x="3349" y="6643"/>
                    <a:pt x="3277" y="6600"/>
                    <a:pt x="3219" y="6556"/>
                  </a:cubicBezTo>
                  <a:cubicBezTo>
                    <a:pt x="3175" y="6542"/>
                    <a:pt x="3146" y="6527"/>
                    <a:pt x="3117" y="6498"/>
                  </a:cubicBezTo>
                  <a:lnTo>
                    <a:pt x="3045" y="6440"/>
                  </a:lnTo>
                  <a:cubicBezTo>
                    <a:pt x="3001" y="6411"/>
                    <a:pt x="2972" y="6368"/>
                    <a:pt x="2929" y="6339"/>
                  </a:cubicBezTo>
                  <a:cubicBezTo>
                    <a:pt x="2900" y="6310"/>
                    <a:pt x="2871" y="6281"/>
                    <a:pt x="2827" y="6237"/>
                  </a:cubicBezTo>
                  <a:lnTo>
                    <a:pt x="2755" y="6151"/>
                  </a:lnTo>
                  <a:cubicBezTo>
                    <a:pt x="2653" y="6049"/>
                    <a:pt x="2581" y="5933"/>
                    <a:pt x="2494" y="5817"/>
                  </a:cubicBezTo>
                  <a:cubicBezTo>
                    <a:pt x="2479" y="5774"/>
                    <a:pt x="2465" y="5745"/>
                    <a:pt x="2436" y="5716"/>
                  </a:cubicBezTo>
                  <a:cubicBezTo>
                    <a:pt x="2421" y="5672"/>
                    <a:pt x="2392" y="5629"/>
                    <a:pt x="2378" y="5600"/>
                  </a:cubicBezTo>
                  <a:cubicBezTo>
                    <a:pt x="2363" y="5556"/>
                    <a:pt x="2363" y="5556"/>
                    <a:pt x="2349" y="5527"/>
                  </a:cubicBezTo>
                  <a:cubicBezTo>
                    <a:pt x="2349" y="5513"/>
                    <a:pt x="2334" y="5498"/>
                    <a:pt x="2334" y="5484"/>
                  </a:cubicBezTo>
                  <a:cubicBezTo>
                    <a:pt x="2334" y="5469"/>
                    <a:pt x="2320" y="5440"/>
                    <a:pt x="2305" y="5426"/>
                  </a:cubicBezTo>
                  <a:cubicBezTo>
                    <a:pt x="2305" y="5397"/>
                    <a:pt x="2291" y="5368"/>
                    <a:pt x="2276" y="5339"/>
                  </a:cubicBezTo>
                  <a:cubicBezTo>
                    <a:pt x="2276" y="5339"/>
                    <a:pt x="2276" y="5324"/>
                    <a:pt x="2276" y="5310"/>
                  </a:cubicBezTo>
                  <a:cubicBezTo>
                    <a:pt x="2262" y="5281"/>
                    <a:pt x="2247" y="5252"/>
                    <a:pt x="2247" y="5223"/>
                  </a:cubicBezTo>
                  <a:cubicBezTo>
                    <a:pt x="2233" y="5165"/>
                    <a:pt x="2218" y="5121"/>
                    <a:pt x="2204" y="5063"/>
                  </a:cubicBezTo>
                  <a:cubicBezTo>
                    <a:pt x="2204" y="5034"/>
                    <a:pt x="2189" y="5005"/>
                    <a:pt x="2189" y="4976"/>
                  </a:cubicBezTo>
                  <a:cubicBezTo>
                    <a:pt x="2175" y="4918"/>
                    <a:pt x="2160" y="4860"/>
                    <a:pt x="2160" y="4802"/>
                  </a:cubicBezTo>
                  <a:cubicBezTo>
                    <a:pt x="2160" y="4730"/>
                    <a:pt x="2146" y="4643"/>
                    <a:pt x="2146" y="4556"/>
                  </a:cubicBezTo>
                  <a:cubicBezTo>
                    <a:pt x="2146" y="4484"/>
                    <a:pt x="2160" y="4397"/>
                    <a:pt x="2160" y="4310"/>
                  </a:cubicBezTo>
                  <a:cubicBezTo>
                    <a:pt x="2160" y="4310"/>
                    <a:pt x="2160" y="4295"/>
                    <a:pt x="2160" y="4295"/>
                  </a:cubicBezTo>
                  <a:cubicBezTo>
                    <a:pt x="2160" y="4252"/>
                    <a:pt x="2175" y="4208"/>
                    <a:pt x="2175" y="4179"/>
                  </a:cubicBezTo>
                  <a:cubicBezTo>
                    <a:pt x="2189" y="4136"/>
                    <a:pt x="2189" y="4092"/>
                    <a:pt x="2204" y="4049"/>
                  </a:cubicBezTo>
                  <a:cubicBezTo>
                    <a:pt x="2218" y="3962"/>
                    <a:pt x="2247" y="3889"/>
                    <a:pt x="2262" y="3802"/>
                  </a:cubicBezTo>
                  <a:lnTo>
                    <a:pt x="2305" y="3715"/>
                  </a:lnTo>
                  <a:cubicBezTo>
                    <a:pt x="2305" y="3686"/>
                    <a:pt x="2320" y="3657"/>
                    <a:pt x="2334" y="3643"/>
                  </a:cubicBezTo>
                  <a:cubicBezTo>
                    <a:pt x="2334" y="3614"/>
                    <a:pt x="2349" y="3599"/>
                    <a:pt x="2349" y="3585"/>
                  </a:cubicBezTo>
                  <a:cubicBezTo>
                    <a:pt x="2363" y="3570"/>
                    <a:pt x="2378" y="3541"/>
                    <a:pt x="2378" y="3527"/>
                  </a:cubicBezTo>
                  <a:cubicBezTo>
                    <a:pt x="2407" y="3454"/>
                    <a:pt x="2450" y="3396"/>
                    <a:pt x="2479" y="3338"/>
                  </a:cubicBezTo>
                  <a:lnTo>
                    <a:pt x="2537" y="3251"/>
                  </a:lnTo>
                  <a:lnTo>
                    <a:pt x="2581" y="3179"/>
                  </a:lnTo>
                  <a:cubicBezTo>
                    <a:pt x="2610" y="3135"/>
                    <a:pt x="2639" y="3106"/>
                    <a:pt x="2668" y="3077"/>
                  </a:cubicBezTo>
                  <a:cubicBezTo>
                    <a:pt x="2697" y="3034"/>
                    <a:pt x="2711" y="3005"/>
                    <a:pt x="2740" y="2976"/>
                  </a:cubicBezTo>
                  <a:cubicBezTo>
                    <a:pt x="2769" y="2947"/>
                    <a:pt x="2798" y="2918"/>
                    <a:pt x="2827" y="2874"/>
                  </a:cubicBezTo>
                  <a:cubicBezTo>
                    <a:pt x="2987" y="2730"/>
                    <a:pt x="3146" y="2599"/>
                    <a:pt x="3334" y="2483"/>
                  </a:cubicBezTo>
                  <a:lnTo>
                    <a:pt x="3421" y="2440"/>
                  </a:lnTo>
                  <a:lnTo>
                    <a:pt x="3508" y="2396"/>
                  </a:lnTo>
                  <a:lnTo>
                    <a:pt x="3610" y="2353"/>
                  </a:lnTo>
                  <a:cubicBezTo>
                    <a:pt x="3653" y="2324"/>
                    <a:pt x="3711" y="2309"/>
                    <a:pt x="3769" y="2280"/>
                  </a:cubicBezTo>
                  <a:cubicBezTo>
                    <a:pt x="3798" y="2266"/>
                    <a:pt x="3827" y="2266"/>
                    <a:pt x="3856" y="2251"/>
                  </a:cubicBezTo>
                  <a:lnTo>
                    <a:pt x="3958" y="2222"/>
                  </a:lnTo>
                  <a:cubicBezTo>
                    <a:pt x="4016" y="2208"/>
                    <a:pt x="4088" y="2193"/>
                    <a:pt x="4161" y="2193"/>
                  </a:cubicBezTo>
                  <a:lnTo>
                    <a:pt x="4262" y="2179"/>
                  </a:lnTo>
                  <a:lnTo>
                    <a:pt x="4364" y="2164"/>
                  </a:lnTo>
                  <a:cubicBezTo>
                    <a:pt x="4429" y="2157"/>
                    <a:pt x="4494" y="2153"/>
                    <a:pt x="4561" y="2153"/>
                  </a:cubicBezTo>
                  <a:close/>
                  <a:moveTo>
                    <a:pt x="4588" y="1"/>
                  </a:moveTo>
                  <a:cubicBezTo>
                    <a:pt x="4422" y="1"/>
                    <a:pt x="4255" y="12"/>
                    <a:pt x="4088" y="33"/>
                  </a:cubicBezTo>
                  <a:cubicBezTo>
                    <a:pt x="3827" y="62"/>
                    <a:pt x="3624" y="309"/>
                    <a:pt x="3653" y="570"/>
                  </a:cubicBezTo>
                  <a:lnTo>
                    <a:pt x="3653" y="613"/>
                  </a:lnTo>
                  <a:cubicBezTo>
                    <a:pt x="3653" y="642"/>
                    <a:pt x="3653" y="657"/>
                    <a:pt x="3653" y="686"/>
                  </a:cubicBezTo>
                  <a:cubicBezTo>
                    <a:pt x="3653" y="874"/>
                    <a:pt x="3552" y="1048"/>
                    <a:pt x="3378" y="1135"/>
                  </a:cubicBezTo>
                  <a:lnTo>
                    <a:pt x="3334" y="1149"/>
                  </a:lnTo>
                  <a:lnTo>
                    <a:pt x="3190" y="1207"/>
                  </a:lnTo>
                  <a:lnTo>
                    <a:pt x="3059" y="1265"/>
                  </a:lnTo>
                  <a:lnTo>
                    <a:pt x="3030" y="1280"/>
                  </a:lnTo>
                  <a:cubicBezTo>
                    <a:pt x="2964" y="1306"/>
                    <a:pt x="2895" y="1319"/>
                    <a:pt x="2827" y="1319"/>
                  </a:cubicBezTo>
                  <a:cubicBezTo>
                    <a:pt x="2673" y="1319"/>
                    <a:pt x="2526" y="1252"/>
                    <a:pt x="2436" y="1121"/>
                  </a:cubicBezTo>
                  <a:cubicBezTo>
                    <a:pt x="2336" y="985"/>
                    <a:pt x="2185" y="917"/>
                    <a:pt x="2030" y="917"/>
                  </a:cubicBezTo>
                  <a:cubicBezTo>
                    <a:pt x="1937" y="917"/>
                    <a:pt x="1841" y="941"/>
                    <a:pt x="1754" y="990"/>
                  </a:cubicBezTo>
                  <a:lnTo>
                    <a:pt x="1711" y="1019"/>
                  </a:lnTo>
                  <a:cubicBezTo>
                    <a:pt x="1465" y="1222"/>
                    <a:pt x="1233" y="1454"/>
                    <a:pt x="1030" y="1715"/>
                  </a:cubicBezTo>
                  <a:cubicBezTo>
                    <a:pt x="928" y="1845"/>
                    <a:pt x="885" y="2005"/>
                    <a:pt x="943" y="2164"/>
                  </a:cubicBezTo>
                  <a:cubicBezTo>
                    <a:pt x="957" y="2208"/>
                    <a:pt x="972" y="2251"/>
                    <a:pt x="1001" y="2295"/>
                  </a:cubicBezTo>
                  <a:cubicBezTo>
                    <a:pt x="1015" y="2324"/>
                    <a:pt x="1044" y="2367"/>
                    <a:pt x="1073" y="2382"/>
                  </a:cubicBezTo>
                  <a:lnTo>
                    <a:pt x="1117" y="2425"/>
                  </a:lnTo>
                  <a:cubicBezTo>
                    <a:pt x="1305" y="2570"/>
                    <a:pt x="1378" y="2817"/>
                    <a:pt x="1276" y="3034"/>
                  </a:cubicBezTo>
                  <a:cubicBezTo>
                    <a:pt x="1233" y="3135"/>
                    <a:pt x="1189" y="3237"/>
                    <a:pt x="1146" y="3338"/>
                  </a:cubicBezTo>
                  <a:cubicBezTo>
                    <a:pt x="1131" y="3396"/>
                    <a:pt x="1102" y="3454"/>
                    <a:pt x="1059" y="3498"/>
                  </a:cubicBezTo>
                  <a:cubicBezTo>
                    <a:pt x="1030" y="3527"/>
                    <a:pt x="1001" y="3541"/>
                    <a:pt x="972" y="3570"/>
                  </a:cubicBezTo>
                  <a:cubicBezTo>
                    <a:pt x="943" y="3585"/>
                    <a:pt x="899" y="3599"/>
                    <a:pt x="870" y="3614"/>
                  </a:cubicBezTo>
                  <a:cubicBezTo>
                    <a:pt x="841" y="3628"/>
                    <a:pt x="827" y="3643"/>
                    <a:pt x="798" y="3643"/>
                  </a:cubicBezTo>
                  <a:cubicBezTo>
                    <a:pt x="769" y="3650"/>
                    <a:pt x="740" y="3654"/>
                    <a:pt x="711" y="3654"/>
                  </a:cubicBezTo>
                  <a:cubicBezTo>
                    <a:pt x="682" y="3654"/>
                    <a:pt x="653" y="3650"/>
                    <a:pt x="624" y="3643"/>
                  </a:cubicBezTo>
                  <a:lnTo>
                    <a:pt x="450" y="3643"/>
                  </a:lnTo>
                  <a:cubicBezTo>
                    <a:pt x="232" y="3686"/>
                    <a:pt x="73" y="3860"/>
                    <a:pt x="44" y="4078"/>
                  </a:cubicBezTo>
                  <a:cubicBezTo>
                    <a:pt x="0" y="4397"/>
                    <a:pt x="0" y="4730"/>
                    <a:pt x="44" y="5049"/>
                  </a:cubicBezTo>
                  <a:cubicBezTo>
                    <a:pt x="70" y="5305"/>
                    <a:pt x="277" y="5494"/>
                    <a:pt x="525" y="5494"/>
                  </a:cubicBezTo>
                  <a:cubicBezTo>
                    <a:pt x="557" y="5494"/>
                    <a:pt x="590" y="5490"/>
                    <a:pt x="624" y="5484"/>
                  </a:cubicBezTo>
                  <a:lnTo>
                    <a:pt x="696" y="5484"/>
                  </a:lnTo>
                  <a:cubicBezTo>
                    <a:pt x="798" y="5484"/>
                    <a:pt x="885" y="5527"/>
                    <a:pt x="972" y="5571"/>
                  </a:cubicBezTo>
                  <a:cubicBezTo>
                    <a:pt x="1001" y="5585"/>
                    <a:pt x="1015" y="5614"/>
                    <a:pt x="1030" y="5629"/>
                  </a:cubicBezTo>
                  <a:cubicBezTo>
                    <a:pt x="1088" y="5672"/>
                    <a:pt x="1131" y="5730"/>
                    <a:pt x="1160" y="5803"/>
                  </a:cubicBezTo>
                  <a:cubicBezTo>
                    <a:pt x="1189" y="5904"/>
                    <a:pt x="1233" y="6006"/>
                    <a:pt x="1276" y="6107"/>
                  </a:cubicBezTo>
                  <a:cubicBezTo>
                    <a:pt x="1378" y="6310"/>
                    <a:pt x="1320" y="6527"/>
                    <a:pt x="1175" y="6672"/>
                  </a:cubicBezTo>
                  <a:lnTo>
                    <a:pt x="1117" y="6716"/>
                  </a:lnTo>
                  <a:cubicBezTo>
                    <a:pt x="1073" y="6745"/>
                    <a:pt x="1030" y="6788"/>
                    <a:pt x="1001" y="6846"/>
                  </a:cubicBezTo>
                  <a:cubicBezTo>
                    <a:pt x="972" y="6875"/>
                    <a:pt x="957" y="6919"/>
                    <a:pt x="943" y="6977"/>
                  </a:cubicBezTo>
                  <a:cubicBezTo>
                    <a:pt x="943" y="6991"/>
                    <a:pt x="943" y="7006"/>
                    <a:pt x="928" y="7020"/>
                  </a:cubicBezTo>
                  <a:lnTo>
                    <a:pt x="928" y="7064"/>
                  </a:lnTo>
                  <a:cubicBezTo>
                    <a:pt x="928" y="7078"/>
                    <a:pt x="928" y="7093"/>
                    <a:pt x="928" y="7107"/>
                  </a:cubicBezTo>
                  <a:lnTo>
                    <a:pt x="928" y="7122"/>
                  </a:lnTo>
                  <a:lnTo>
                    <a:pt x="928" y="7194"/>
                  </a:lnTo>
                  <a:cubicBezTo>
                    <a:pt x="943" y="7223"/>
                    <a:pt x="943" y="7238"/>
                    <a:pt x="957" y="7267"/>
                  </a:cubicBezTo>
                  <a:cubicBezTo>
                    <a:pt x="957" y="7267"/>
                    <a:pt x="957" y="7281"/>
                    <a:pt x="957" y="7281"/>
                  </a:cubicBezTo>
                  <a:cubicBezTo>
                    <a:pt x="972" y="7296"/>
                    <a:pt x="972" y="7325"/>
                    <a:pt x="986" y="7339"/>
                  </a:cubicBezTo>
                  <a:lnTo>
                    <a:pt x="986" y="7354"/>
                  </a:lnTo>
                  <a:cubicBezTo>
                    <a:pt x="1001" y="7368"/>
                    <a:pt x="1001" y="7383"/>
                    <a:pt x="1015" y="7397"/>
                  </a:cubicBezTo>
                  <a:cubicBezTo>
                    <a:pt x="1218" y="7658"/>
                    <a:pt x="1450" y="7890"/>
                    <a:pt x="1711" y="8093"/>
                  </a:cubicBezTo>
                  <a:cubicBezTo>
                    <a:pt x="1796" y="8166"/>
                    <a:pt x="1901" y="8198"/>
                    <a:pt x="2001" y="8198"/>
                  </a:cubicBezTo>
                  <a:cubicBezTo>
                    <a:pt x="2021" y="8198"/>
                    <a:pt x="2040" y="8197"/>
                    <a:pt x="2059" y="8194"/>
                  </a:cubicBezTo>
                  <a:cubicBezTo>
                    <a:pt x="2102" y="8194"/>
                    <a:pt x="2146" y="8180"/>
                    <a:pt x="2189" y="8165"/>
                  </a:cubicBezTo>
                  <a:cubicBezTo>
                    <a:pt x="2291" y="8136"/>
                    <a:pt x="2363" y="8078"/>
                    <a:pt x="2421" y="8006"/>
                  </a:cubicBezTo>
                  <a:lnTo>
                    <a:pt x="2465" y="7948"/>
                  </a:lnTo>
                  <a:cubicBezTo>
                    <a:pt x="2523" y="7905"/>
                    <a:pt x="2581" y="7861"/>
                    <a:pt x="2653" y="7832"/>
                  </a:cubicBezTo>
                  <a:lnTo>
                    <a:pt x="2827" y="7789"/>
                  </a:lnTo>
                  <a:cubicBezTo>
                    <a:pt x="2900" y="7803"/>
                    <a:pt x="2972" y="7818"/>
                    <a:pt x="3030" y="7847"/>
                  </a:cubicBezTo>
                  <a:cubicBezTo>
                    <a:pt x="3132" y="7890"/>
                    <a:pt x="3233" y="7933"/>
                    <a:pt x="3334" y="7962"/>
                  </a:cubicBezTo>
                  <a:cubicBezTo>
                    <a:pt x="3421" y="8006"/>
                    <a:pt x="3508" y="8064"/>
                    <a:pt x="3566" y="8151"/>
                  </a:cubicBezTo>
                  <a:cubicBezTo>
                    <a:pt x="3581" y="8180"/>
                    <a:pt x="3610" y="8209"/>
                    <a:pt x="3610" y="8252"/>
                  </a:cubicBezTo>
                  <a:cubicBezTo>
                    <a:pt x="3653" y="8325"/>
                    <a:pt x="3653" y="8412"/>
                    <a:pt x="3639" y="8499"/>
                  </a:cubicBezTo>
                  <a:cubicBezTo>
                    <a:pt x="3610" y="8760"/>
                    <a:pt x="3769" y="9006"/>
                    <a:pt x="4030" y="9064"/>
                  </a:cubicBezTo>
                  <a:lnTo>
                    <a:pt x="4074" y="9064"/>
                  </a:lnTo>
                  <a:cubicBezTo>
                    <a:pt x="4248" y="9079"/>
                    <a:pt x="4407" y="9093"/>
                    <a:pt x="4567" y="9093"/>
                  </a:cubicBezTo>
                  <a:cubicBezTo>
                    <a:pt x="4726" y="9093"/>
                    <a:pt x="4900" y="9079"/>
                    <a:pt x="5059" y="9064"/>
                  </a:cubicBezTo>
                  <a:cubicBezTo>
                    <a:pt x="5175" y="9050"/>
                    <a:pt x="5277" y="9006"/>
                    <a:pt x="5364" y="8919"/>
                  </a:cubicBezTo>
                  <a:cubicBezTo>
                    <a:pt x="5393" y="8876"/>
                    <a:pt x="5422" y="8847"/>
                    <a:pt x="5436" y="8803"/>
                  </a:cubicBezTo>
                  <a:cubicBezTo>
                    <a:pt x="5451" y="8789"/>
                    <a:pt x="5465" y="8774"/>
                    <a:pt x="5465" y="8745"/>
                  </a:cubicBezTo>
                  <a:cubicBezTo>
                    <a:pt x="5494" y="8673"/>
                    <a:pt x="5509" y="8586"/>
                    <a:pt x="5494" y="8499"/>
                  </a:cubicBezTo>
                  <a:cubicBezTo>
                    <a:pt x="5494" y="8470"/>
                    <a:pt x="5494" y="8441"/>
                    <a:pt x="5494" y="8426"/>
                  </a:cubicBezTo>
                  <a:cubicBezTo>
                    <a:pt x="5494" y="8209"/>
                    <a:pt x="5625" y="8020"/>
                    <a:pt x="5813" y="7948"/>
                  </a:cubicBezTo>
                  <a:cubicBezTo>
                    <a:pt x="5915" y="7919"/>
                    <a:pt x="6016" y="7876"/>
                    <a:pt x="6118" y="7832"/>
                  </a:cubicBezTo>
                  <a:cubicBezTo>
                    <a:pt x="6183" y="7796"/>
                    <a:pt x="6255" y="7778"/>
                    <a:pt x="6328" y="7778"/>
                  </a:cubicBezTo>
                  <a:cubicBezTo>
                    <a:pt x="6400" y="7778"/>
                    <a:pt x="6473" y="7796"/>
                    <a:pt x="6538" y="7832"/>
                  </a:cubicBezTo>
                  <a:cubicBezTo>
                    <a:pt x="6582" y="7847"/>
                    <a:pt x="6611" y="7876"/>
                    <a:pt x="6639" y="7890"/>
                  </a:cubicBezTo>
                  <a:cubicBezTo>
                    <a:pt x="6654" y="7905"/>
                    <a:pt x="6668" y="7919"/>
                    <a:pt x="6683" y="7933"/>
                  </a:cubicBezTo>
                  <a:cubicBezTo>
                    <a:pt x="6697" y="7948"/>
                    <a:pt x="6712" y="7962"/>
                    <a:pt x="6726" y="7977"/>
                  </a:cubicBezTo>
                  <a:cubicBezTo>
                    <a:pt x="6817" y="8113"/>
                    <a:pt x="6964" y="8181"/>
                    <a:pt x="7119" y="8181"/>
                  </a:cubicBezTo>
                  <a:cubicBezTo>
                    <a:pt x="7211" y="8181"/>
                    <a:pt x="7306" y="8156"/>
                    <a:pt x="7393" y="8107"/>
                  </a:cubicBezTo>
                  <a:lnTo>
                    <a:pt x="7437" y="8078"/>
                  </a:lnTo>
                  <a:cubicBezTo>
                    <a:pt x="7553" y="7977"/>
                    <a:pt x="7683" y="7861"/>
                    <a:pt x="7799" y="7745"/>
                  </a:cubicBezTo>
                  <a:cubicBezTo>
                    <a:pt x="7915" y="7629"/>
                    <a:pt x="8017" y="7513"/>
                    <a:pt x="8118" y="7383"/>
                  </a:cubicBezTo>
                  <a:cubicBezTo>
                    <a:pt x="8220" y="7252"/>
                    <a:pt x="8249" y="7093"/>
                    <a:pt x="8205" y="6933"/>
                  </a:cubicBezTo>
                  <a:cubicBezTo>
                    <a:pt x="8205" y="6904"/>
                    <a:pt x="8191" y="6890"/>
                    <a:pt x="8176" y="6861"/>
                  </a:cubicBezTo>
                  <a:cubicBezTo>
                    <a:pt x="8176" y="6846"/>
                    <a:pt x="8162" y="6817"/>
                    <a:pt x="8147" y="6803"/>
                  </a:cubicBezTo>
                  <a:cubicBezTo>
                    <a:pt x="8133" y="6774"/>
                    <a:pt x="8104" y="6745"/>
                    <a:pt x="8075" y="6716"/>
                  </a:cubicBezTo>
                  <a:lnTo>
                    <a:pt x="8031" y="6672"/>
                  </a:lnTo>
                  <a:cubicBezTo>
                    <a:pt x="8017" y="6658"/>
                    <a:pt x="8002" y="6658"/>
                    <a:pt x="7988" y="6643"/>
                  </a:cubicBezTo>
                  <a:cubicBezTo>
                    <a:pt x="7828" y="6498"/>
                    <a:pt x="7785" y="6266"/>
                    <a:pt x="7872" y="6078"/>
                  </a:cubicBezTo>
                  <a:cubicBezTo>
                    <a:pt x="7915" y="5977"/>
                    <a:pt x="7959" y="5875"/>
                    <a:pt x="8002" y="5774"/>
                  </a:cubicBezTo>
                  <a:cubicBezTo>
                    <a:pt x="8065" y="5571"/>
                    <a:pt x="8250" y="5446"/>
                    <a:pt x="8449" y="5446"/>
                  </a:cubicBezTo>
                  <a:cubicBezTo>
                    <a:pt x="8479" y="5446"/>
                    <a:pt x="8509" y="5449"/>
                    <a:pt x="8538" y="5455"/>
                  </a:cubicBezTo>
                  <a:cubicBezTo>
                    <a:pt x="8558" y="5457"/>
                    <a:pt x="8578" y="5458"/>
                    <a:pt x="8598" y="5458"/>
                  </a:cubicBezTo>
                  <a:cubicBezTo>
                    <a:pt x="8694" y="5458"/>
                    <a:pt x="8788" y="5430"/>
                    <a:pt x="8872" y="5382"/>
                  </a:cubicBezTo>
                  <a:cubicBezTo>
                    <a:pt x="8901" y="5368"/>
                    <a:pt x="8915" y="5353"/>
                    <a:pt x="8944" y="5339"/>
                  </a:cubicBezTo>
                  <a:lnTo>
                    <a:pt x="8973" y="5295"/>
                  </a:lnTo>
                  <a:cubicBezTo>
                    <a:pt x="8988" y="5295"/>
                    <a:pt x="8988" y="5281"/>
                    <a:pt x="9002" y="5266"/>
                  </a:cubicBezTo>
                  <a:cubicBezTo>
                    <a:pt x="9060" y="5194"/>
                    <a:pt x="9104" y="5107"/>
                    <a:pt x="9104" y="5020"/>
                  </a:cubicBezTo>
                  <a:cubicBezTo>
                    <a:pt x="9147" y="4686"/>
                    <a:pt x="9147" y="4368"/>
                    <a:pt x="9104" y="4034"/>
                  </a:cubicBezTo>
                  <a:lnTo>
                    <a:pt x="9104" y="4063"/>
                  </a:lnTo>
                  <a:cubicBezTo>
                    <a:pt x="9104" y="4020"/>
                    <a:pt x="9089" y="3962"/>
                    <a:pt x="9075" y="3918"/>
                  </a:cubicBezTo>
                  <a:cubicBezTo>
                    <a:pt x="9060" y="3889"/>
                    <a:pt x="9046" y="3875"/>
                    <a:pt x="9031" y="3846"/>
                  </a:cubicBezTo>
                  <a:cubicBezTo>
                    <a:pt x="9017" y="3817"/>
                    <a:pt x="9002" y="3802"/>
                    <a:pt x="8973" y="3773"/>
                  </a:cubicBezTo>
                  <a:lnTo>
                    <a:pt x="8944" y="3744"/>
                  </a:lnTo>
                  <a:cubicBezTo>
                    <a:pt x="8930" y="3730"/>
                    <a:pt x="8915" y="3730"/>
                    <a:pt x="8915" y="3715"/>
                  </a:cubicBezTo>
                  <a:lnTo>
                    <a:pt x="8857" y="3686"/>
                  </a:lnTo>
                  <a:cubicBezTo>
                    <a:pt x="8828" y="3657"/>
                    <a:pt x="8785" y="3643"/>
                    <a:pt x="8741" y="3643"/>
                  </a:cubicBezTo>
                  <a:lnTo>
                    <a:pt x="8712" y="3628"/>
                  </a:lnTo>
                  <a:cubicBezTo>
                    <a:pt x="8683" y="3621"/>
                    <a:pt x="8654" y="3617"/>
                    <a:pt x="8625" y="3617"/>
                  </a:cubicBezTo>
                  <a:cubicBezTo>
                    <a:pt x="8596" y="3617"/>
                    <a:pt x="8567" y="3621"/>
                    <a:pt x="8538" y="3628"/>
                  </a:cubicBezTo>
                  <a:lnTo>
                    <a:pt x="8422" y="3628"/>
                  </a:lnTo>
                  <a:cubicBezTo>
                    <a:pt x="8335" y="3614"/>
                    <a:pt x="8249" y="3585"/>
                    <a:pt x="8176" y="3541"/>
                  </a:cubicBezTo>
                  <a:lnTo>
                    <a:pt x="8133" y="3512"/>
                  </a:lnTo>
                  <a:cubicBezTo>
                    <a:pt x="8118" y="3498"/>
                    <a:pt x="8104" y="3483"/>
                    <a:pt x="8104" y="3469"/>
                  </a:cubicBezTo>
                  <a:cubicBezTo>
                    <a:pt x="8075" y="3454"/>
                    <a:pt x="8060" y="3425"/>
                    <a:pt x="8046" y="3411"/>
                  </a:cubicBezTo>
                  <a:lnTo>
                    <a:pt x="8017" y="3353"/>
                  </a:lnTo>
                  <a:cubicBezTo>
                    <a:pt x="8002" y="3338"/>
                    <a:pt x="8002" y="3324"/>
                    <a:pt x="8002" y="3309"/>
                  </a:cubicBezTo>
                  <a:cubicBezTo>
                    <a:pt x="8002" y="3295"/>
                    <a:pt x="7988" y="3295"/>
                    <a:pt x="7988" y="3280"/>
                  </a:cubicBezTo>
                  <a:cubicBezTo>
                    <a:pt x="7959" y="3179"/>
                    <a:pt x="7915" y="3092"/>
                    <a:pt x="7872" y="3005"/>
                  </a:cubicBezTo>
                  <a:cubicBezTo>
                    <a:pt x="7872" y="2990"/>
                    <a:pt x="7857" y="2976"/>
                    <a:pt x="7857" y="2961"/>
                  </a:cubicBezTo>
                  <a:cubicBezTo>
                    <a:pt x="7828" y="2889"/>
                    <a:pt x="7828" y="2817"/>
                    <a:pt x="7828" y="2744"/>
                  </a:cubicBezTo>
                  <a:cubicBezTo>
                    <a:pt x="7843" y="2701"/>
                    <a:pt x="7857" y="2643"/>
                    <a:pt x="7886" y="2585"/>
                  </a:cubicBezTo>
                  <a:cubicBezTo>
                    <a:pt x="7901" y="2527"/>
                    <a:pt x="7930" y="2469"/>
                    <a:pt x="7973" y="2425"/>
                  </a:cubicBezTo>
                  <a:cubicBezTo>
                    <a:pt x="7988" y="2411"/>
                    <a:pt x="8002" y="2396"/>
                    <a:pt x="8017" y="2396"/>
                  </a:cubicBezTo>
                  <a:lnTo>
                    <a:pt x="8031" y="2396"/>
                  </a:lnTo>
                  <a:lnTo>
                    <a:pt x="8075" y="2353"/>
                  </a:lnTo>
                  <a:cubicBezTo>
                    <a:pt x="8118" y="2324"/>
                    <a:pt x="8147" y="2280"/>
                    <a:pt x="8176" y="2237"/>
                  </a:cubicBezTo>
                  <a:cubicBezTo>
                    <a:pt x="8176" y="2208"/>
                    <a:pt x="8191" y="2193"/>
                    <a:pt x="8205" y="2164"/>
                  </a:cubicBezTo>
                  <a:cubicBezTo>
                    <a:pt x="8205" y="2150"/>
                    <a:pt x="8220" y="2121"/>
                    <a:pt x="8220" y="2092"/>
                  </a:cubicBezTo>
                  <a:cubicBezTo>
                    <a:pt x="8249" y="1947"/>
                    <a:pt x="8220" y="1802"/>
                    <a:pt x="8133" y="1686"/>
                  </a:cubicBezTo>
                  <a:cubicBezTo>
                    <a:pt x="8017" y="1555"/>
                    <a:pt x="7915" y="1439"/>
                    <a:pt x="7799" y="1323"/>
                  </a:cubicBezTo>
                  <a:cubicBezTo>
                    <a:pt x="7683" y="1207"/>
                    <a:pt x="7567" y="1092"/>
                    <a:pt x="7437" y="990"/>
                  </a:cubicBezTo>
                  <a:cubicBezTo>
                    <a:pt x="7352" y="926"/>
                    <a:pt x="7244" y="886"/>
                    <a:pt x="7135" y="886"/>
                  </a:cubicBezTo>
                  <a:cubicBezTo>
                    <a:pt x="7095" y="886"/>
                    <a:pt x="7055" y="891"/>
                    <a:pt x="7016" y="903"/>
                  </a:cubicBezTo>
                  <a:lnTo>
                    <a:pt x="6958" y="918"/>
                  </a:lnTo>
                  <a:cubicBezTo>
                    <a:pt x="6886" y="947"/>
                    <a:pt x="6828" y="990"/>
                    <a:pt x="6770" y="1048"/>
                  </a:cubicBezTo>
                  <a:cubicBezTo>
                    <a:pt x="6755" y="1063"/>
                    <a:pt x="6741" y="1077"/>
                    <a:pt x="6726" y="1092"/>
                  </a:cubicBezTo>
                  <a:cubicBezTo>
                    <a:pt x="6668" y="1178"/>
                    <a:pt x="6596" y="1236"/>
                    <a:pt x="6509" y="1265"/>
                  </a:cubicBezTo>
                  <a:cubicBezTo>
                    <a:pt x="6466" y="1280"/>
                    <a:pt x="6437" y="1294"/>
                    <a:pt x="6408" y="1294"/>
                  </a:cubicBezTo>
                  <a:lnTo>
                    <a:pt x="6263" y="1294"/>
                  </a:lnTo>
                  <a:cubicBezTo>
                    <a:pt x="6234" y="1294"/>
                    <a:pt x="6205" y="1280"/>
                    <a:pt x="6190" y="1280"/>
                  </a:cubicBezTo>
                  <a:lnTo>
                    <a:pt x="6132" y="1251"/>
                  </a:lnTo>
                  <a:lnTo>
                    <a:pt x="6074" y="1222"/>
                  </a:lnTo>
                  <a:cubicBezTo>
                    <a:pt x="6045" y="1207"/>
                    <a:pt x="6016" y="1193"/>
                    <a:pt x="5987" y="1193"/>
                  </a:cubicBezTo>
                  <a:cubicBezTo>
                    <a:pt x="5944" y="1178"/>
                    <a:pt x="5871" y="1149"/>
                    <a:pt x="5828" y="1121"/>
                  </a:cubicBezTo>
                  <a:cubicBezTo>
                    <a:pt x="5625" y="1048"/>
                    <a:pt x="5494" y="845"/>
                    <a:pt x="5509" y="628"/>
                  </a:cubicBezTo>
                  <a:lnTo>
                    <a:pt x="5509" y="599"/>
                  </a:lnTo>
                  <a:cubicBezTo>
                    <a:pt x="5552" y="338"/>
                    <a:pt x="5378" y="106"/>
                    <a:pt x="5132" y="48"/>
                  </a:cubicBezTo>
                  <a:cubicBezTo>
                    <a:pt x="5117" y="33"/>
                    <a:pt x="5103" y="33"/>
                    <a:pt x="5088" y="33"/>
                  </a:cubicBezTo>
                  <a:cubicBezTo>
                    <a:pt x="4922" y="12"/>
                    <a:pt x="4755" y="1"/>
                    <a:pt x="458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21" name="Google Shape;321;p33"/>
            <p:cNvSpPr/>
            <p:nvPr/>
          </p:nvSpPr>
          <p:spPr>
            <a:xfrm>
              <a:off x="4613946" y="697900"/>
              <a:ext cx="4028811" cy="3329952"/>
            </a:xfrm>
            <a:custGeom>
              <a:avLst/>
              <a:gdLst/>
              <a:ahLst/>
              <a:cxnLst/>
              <a:rect l="l" t="t" r="r" b="b"/>
              <a:pathLst>
                <a:path w="42729" h="35317" extrusionOk="0">
                  <a:moveTo>
                    <a:pt x="19690" y="1"/>
                  </a:moveTo>
                  <a:cubicBezTo>
                    <a:pt x="18145" y="1"/>
                    <a:pt x="16885" y="1260"/>
                    <a:pt x="16885" y="2834"/>
                  </a:cubicBezTo>
                  <a:lnTo>
                    <a:pt x="16885" y="6898"/>
                  </a:lnTo>
                  <a:cubicBezTo>
                    <a:pt x="16885" y="7356"/>
                    <a:pt x="16513" y="7728"/>
                    <a:pt x="16084" y="7728"/>
                  </a:cubicBezTo>
                  <a:cubicBezTo>
                    <a:pt x="15626" y="7728"/>
                    <a:pt x="15283" y="7356"/>
                    <a:pt x="15283" y="6898"/>
                  </a:cubicBezTo>
                  <a:lnTo>
                    <a:pt x="15283" y="6383"/>
                  </a:lnTo>
                  <a:cubicBezTo>
                    <a:pt x="15283" y="4837"/>
                    <a:pt x="14024" y="3607"/>
                    <a:pt x="12507" y="3607"/>
                  </a:cubicBezTo>
                  <a:cubicBezTo>
                    <a:pt x="10961" y="3607"/>
                    <a:pt x="9702" y="4837"/>
                    <a:pt x="9702" y="6383"/>
                  </a:cubicBezTo>
                  <a:lnTo>
                    <a:pt x="9702" y="16800"/>
                  </a:lnTo>
                  <a:cubicBezTo>
                    <a:pt x="9702" y="17201"/>
                    <a:pt x="9387" y="17515"/>
                    <a:pt x="8987" y="17515"/>
                  </a:cubicBezTo>
                  <a:cubicBezTo>
                    <a:pt x="8615" y="17515"/>
                    <a:pt x="8271" y="17201"/>
                    <a:pt x="8271" y="16800"/>
                  </a:cubicBezTo>
                  <a:lnTo>
                    <a:pt x="8271" y="16113"/>
                  </a:lnTo>
                  <a:cubicBezTo>
                    <a:pt x="8271" y="15026"/>
                    <a:pt x="7413" y="14138"/>
                    <a:pt x="6325" y="14138"/>
                  </a:cubicBezTo>
                  <a:cubicBezTo>
                    <a:pt x="5237" y="14138"/>
                    <a:pt x="4350" y="15026"/>
                    <a:pt x="4379" y="16113"/>
                  </a:cubicBezTo>
                  <a:lnTo>
                    <a:pt x="4379" y="22467"/>
                  </a:lnTo>
                  <a:cubicBezTo>
                    <a:pt x="4379" y="22839"/>
                    <a:pt x="4035" y="23182"/>
                    <a:pt x="3663" y="23182"/>
                  </a:cubicBezTo>
                  <a:cubicBezTo>
                    <a:pt x="3263" y="23182"/>
                    <a:pt x="2948" y="22839"/>
                    <a:pt x="2948" y="22467"/>
                  </a:cubicBezTo>
                  <a:cubicBezTo>
                    <a:pt x="2948" y="21637"/>
                    <a:pt x="2261" y="20978"/>
                    <a:pt x="1460" y="20978"/>
                  </a:cubicBezTo>
                  <a:cubicBezTo>
                    <a:pt x="658" y="20978"/>
                    <a:pt x="0" y="21637"/>
                    <a:pt x="0" y="22467"/>
                  </a:cubicBezTo>
                  <a:lnTo>
                    <a:pt x="0" y="35317"/>
                  </a:lnTo>
                  <a:lnTo>
                    <a:pt x="42729" y="35317"/>
                  </a:lnTo>
                  <a:lnTo>
                    <a:pt x="42729" y="22839"/>
                  </a:lnTo>
                  <a:cubicBezTo>
                    <a:pt x="42729" y="21808"/>
                    <a:pt x="41899" y="20978"/>
                    <a:pt x="40897" y="20978"/>
                  </a:cubicBezTo>
                  <a:cubicBezTo>
                    <a:pt x="39867" y="20978"/>
                    <a:pt x="39037" y="21808"/>
                    <a:pt x="39037" y="22839"/>
                  </a:cubicBezTo>
                  <a:lnTo>
                    <a:pt x="39037" y="23497"/>
                  </a:lnTo>
                  <a:cubicBezTo>
                    <a:pt x="39037" y="23955"/>
                    <a:pt x="38665" y="24298"/>
                    <a:pt x="38235" y="24298"/>
                  </a:cubicBezTo>
                  <a:cubicBezTo>
                    <a:pt x="37806" y="24298"/>
                    <a:pt x="37434" y="23955"/>
                    <a:pt x="37434" y="23497"/>
                  </a:cubicBezTo>
                  <a:lnTo>
                    <a:pt x="37434" y="10990"/>
                  </a:lnTo>
                  <a:cubicBezTo>
                    <a:pt x="37434" y="9702"/>
                    <a:pt x="36375" y="8644"/>
                    <a:pt x="35087" y="8644"/>
                  </a:cubicBezTo>
                  <a:cubicBezTo>
                    <a:pt x="33799" y="8644"/>
                    <a:pt x="32741" y="9702"/>
                    <a:pt x="32741" y="10990"/>
                  </a:cubicBezTo>
                  <a:lnTo>
                    <a:pt x="32741" y="11763"/>
                  </a:lnTo>
                  <a:cubicBezTo>
                    <a:pt x="32741" y="12479"/>
                    <a:pt x="32168" y="13022"/>
                    <a:pt x="31481" y="13022"/>
                  </a:cubicBezTo>
                  <a:cubicBezTo>
                    <a:pt x="30766" y="13022"/>
                    <a:pt x="30222" y="12479"/>
                    <a:pt x="30222" y="11763"/>
                  </a:cubicBezTo>
                  <a:lnTo>
                    <a:pt x="30222" y="5324"/>
                  </a:lnTo>
                  <a:cubicBezTo>
                    <a:pt x="30222" y="3807"/>
                    <a:pt x="28963" y="2548"/>
                    <a:pt x="27446" y="2548"/>
                  </a:cubicBezTo>
                  <a:cubicBezTo>
                    <a:pt x="25901" y="2548"/>
                    <a:pt x="24641" y="3807"/>
                    <a:pt x="24641" y="5324"/>
                  </a:cubicBezTo>
                  <a:lnTo>
                    <a:pt x="24641" y="5696"/>
                  </a:lnTo>
                  <a:cubicBezTo>
                    <a:pt x="24641" y="6268"/>
                    <a:pt x="24155" y="6755"/>
                    <a:pt x="23582" y="6755"/>
                  </a:cubicBezTo>
                  <a:cubicBezTo>
                    <a:pt x="22981" y="6755"/>
                    <a:pt x="22495" y="6268"/>
                    <a:pt x="22495" y="5696"/>
                  </a:cubicBezTo>
                  <a:lnTo>
                    <a:pt x="22495" y="2834"/>
                  </a:lnTo>
                  <a:cubicBezTo>
                    <a:pt x="22495" y="1260"/>
                    <a:pt x="21236" y="1"/>
                    <a:pt x="1969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22" name="Google Shape;322;p33"/>
            <p:cNvSpPr/>
            <p:nvPr/>
          </p:nvSpPr>
          <p:spPr>
            <a:xfrm>
              <a:off x="4476284" y="4168083"/>
              <a:ext cx="4228512" cy="91836"/>
            </a:xfrm>
            <a:custGeom>
              <a:avLst/>
              <a:gdLst/>
              <a:ahLst/>
              <a:cxnLst/>
              <a:rect l="l" t="t" r="r" b="b"/>
              <a:pathLst>
                <a:path w="44847" h="974" extrusionOk="0">
                  <a:moveTo>
                    <a:pt x="659" y="1"/>
                  </a:moveTo>
                  <a:cubicBezTo>
                    <a:pt x="1" y="1"/>
                    <a:pt x="1" y="974"/>
                    <a:pt x="659" y="974"/>
                  </a:cubicBezTo>
                  <a:lnTo>
                    <a:pt x="44360" y="974"/>
                  </a:lnTo>
                  <a:cubicBezTo>
                    <a:pt x="44618" y="974"/>
                    <a:pt x="44847" y="745"/>
                    <a:pt x="44847" y="487"/>
                  </a:cubicBezTo>
                  <a:cubicBezTo>
                    <a:pt x="44847" y="201"/>
                    <a:pt x="44618" y="1"/>
                    <a:pt x="4436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23" name="Google Shape;323;p33"/>
            <p:cNvSpPr/>
            <p:nvPr/>
          </p:nvSpPr>
          <p:spPr>
            <a:xfrm>
              <a:off x="4476284" y="4168083"/>
              <a:ext cx="1848506" cy="94570"/>
            </a:xfrm>
            <a:custGeom>
              <a:avLst/>
              <a:gdLst/>
              <a:ahLst/>
              <a:cxnLst/>
              <a:rect l="l" t="t" r="r" b="b"/>
              <a:pathLst>
                <a:path w="19605" h="1003" extrusionOk="0">
                  <a:moveTo>
                    <a:pt x="659" y="1"/>
                  </a:moveTo>
                  <a:cubicBezTo>
                    <a:pt x="1" y="1"/>
                    <a:pt x="1" y="1003"/>
                    <a:pt x="659" y="1003"/>
                  </a:cubicBezTo>
                  <a:lnTo>
                    <a:pt x="19605" y="1003"/>
                  </a:lnTo>
                  <a:lnTo>
                    <a:pt x="1960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24" name="Google Shape;324;p33"/>
            <p:cNvSpPr/>
            <p:nvPr/>
          </p:nvSpPr>
          <p:spPr>
            <a:xfrm>
              <a:off x="6222224" y="4120939"/>
              <a:ext cx="202435" cy="184238"/>
            </a:xfrm>
            <a:custGeom>
              <a:avLst/>
              <a:gdLst/>
              <a:ahLst/>
              <a:cxnLst/>
              <a:rect l="l" t="t" r="r" b="b"/>
              <a:pathLst>
                <a:path w="2147" h="1954" extrusionOk="0">
                  <a:moveTo>
                    <a:pt x="1073" y="0"/>
                  </a:moveTo>
                  <a:cubicBezTo>
                    <a:pt x="823" y="0"/>
                    <a:pt x="573" y="100"/>
                    <a:pt x="372" y="301"/>
                  </a:cubicBezTo>
                  <a:cubicBezTo>
                    <a:pt x="0" y="673"/>
                    <a:pt x="0" y="1302"/>
                    <a:pt x="372" y="1674"/>
                  </a:cubicBezTo>
                  <a:cubicBezTo>
                    <a:pt x="573" y="1860"/>
                    <a:pt x="823" y="1953"/>
                    <a:pt x="1073" y="1953"/>
                  </a:cubicBezTo>
                  <a:cubicBezTo>
                    <a:pt x="1324" y="1953"/>
                    <a:pt x="1574" y="1860"/>
                    <a:pt x="1775" y="1674"/>
                  </a:cubicBezTo>
                  <a:cubicBezTo>
                    <a:pt x="2147" y="1302"/>
                    <a:pt x="2147" y="673"/>
                    <a:pt x="1775" y="301"/>
                  </a:cubicBezTo>
                  <a:cubicBezTo>
                    <a:pt x="1574" y="100"/>
                    <a:pt x="1324" y="0"/>
                    <a:pt x="107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25" name="Google Shape;325;p33"/>
            <p:cNvSpPr/>
            <p:nvPr/>
          </p:nvSpPr>
          <p:spPr>
            <a:xfrm>
              <a:off x="7638907" y="2002377"/>
              <a:ext cx="1430247" cy="2025484"/>
            </a:xfrm>
            <a:custGeom>
              <a:avLst/>
              <a:gdLst/>
              <a:ahLst/>
              <a:cxnLst/>
              <a:rect l="l" t="t" r="r" b="b"/>
              <a:pathLst>
                <a:path w="15169" h="21482" extrusionOk="0">
                  <a:moveTo>
                    <a:pt x="5892" y="0"/>
                  </a:moveTo>
                  <a:cubicBezTo>
                    <a:pt x="1137" y="0"/>
                    <a:pt x="0" y="21482"/>
                    <a:pt x="0" y="21482"/>
                  </a:cubicBezTo>
                  <a:lnTo>
                    <a:pt x="8701" y="21482"/>
                  </a:lnTo>
                  <a:cubicBezTo>
                    <a:pt x="8701" y="21482"/>
                    <a:pt x="15168" y="2364"/>
                    <a:pt x="12020" y="1706"/>
                  </a:cubicBezTo>
                  <a:cubicBezTo>
                    <a:pt x="11914" y="1683"/>
                    <a:pt x="11808" y="1672"/>
                    <a:pt x="11704" y="1672"/>
                  </a:cubicBezTo>
                  <a:cubicBezTo>
                    <a:pt x="8733" y="1672"/>
                    <a:pt x="6560" y="10641"/>
                    <a:pt x="6443" y="10641"/>
                  </a:cubicBezTo>
                  <a:cubicBezTo>
                    <a:pt x="6442" y="10641"/>
                    <a:pt x="6440" y="10639"/>
                    <a:pt x="6440" y="10635"/>
                  </a:cubicBezTo>
                  <a:cubicBezTo>
                    <a:pt x="6382" y="10320"/>
                    <a:pt x="9216" y="447"/>
                    <a:pt x="6125" y="17"/>
                  </a:cubicBezTo>
                  <a:cubicBezTo>
                    <a:pt x="6046" y="6"/>
                    <a:pt x="5969" y="0"/>
                    <a:pt x="589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26" name="Google Shape;326;p33"/>
            <p:cNvSpPr/>
            <p:nvPr/>
          </p:nvSpPr>
          <p:spPr>
            <a:xfrm>
              <a:off x="5266893" y="1680100"/>
              <a:ext cx="2860494" cy="1856615"/>
            </a:xfrm>
            <a:custGeom>
              <a:avLst/>
              <a:gdLst/>
              <a:ahLst/>
              <a:cxnLst/>
              <a:rect l="l" t="t" r="r" b="b"/>
              <a:pathLst>
                <a:path w="30338" h="19691" extrusionOk="0">
                  <a:moveTo>
                    <a:pt x="3292" y="1"/>
                  </a:moveTo>
                  <a:cubicBezTo>
                    <a:pt x="1461" y="1"/>
                    <a:pt x="1" y="1461"/>
                    <a:pt x="1" y="3264"/>
                  </a:cubicBezTo>
                  <a:lnTo>
                    <a:pt x="1" y="16400"/>
                  </a:lnTo>
                  <a:cubicBezTo>
                    <a:pt x="1" y="18203"/>
                    <a:pt x="1461" y="19691"/>
                    <a:pt x="3292" y="19691"/>
                  </a:cubicBezTo>
                  <a:lnTo>
                    <a:pt x="27075" y="19691"/>
                  </a:lnTo>
                  <a:cubicBezTo>
                    <a:pt x="28878" y="19691"/>
                    <a:pt x="30337" y="18203"/>
                    <a:pt x="30337" y="16400"/>
                  </a:cubicBezTo>
                  <a:lnTo>
                    <a:pt x="30337" y="3264"/>
                  </a:lnTo>
                  <a:cubicBezTo>
                    <a:pt x="30337" y="1461"/>
                    <a:pt x="28878" y="1"/>
                    <a:pt x="270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27" name="Google Shape;327;p33"/>
            <p:cNvSpPr/>
            <p:nvPr/>
          </p:nvSpPr>
          <p:spPr>
            <a:xfrm>
              <a:off x="5391071" y="1788060"/>
              <a:ext cx="2614875" cy="1495023"/>
            </a:xfrm>
            <a:custGeom>
              <a:avLst/>
              <a:gdLst/>
              <a:ahLst/>
              <a:cxnLst/>
              <a:rect l="l" t="t" r="r" b="b"/>
              <a:pathLst>
                <a:path w="27733" h="15856" extrusionOk="0">
                  <a:moveTo>
                    <a:pt x="0" y="1"/>
                  </a:moveTo>
                  <a:lnTo>
                    <a:pt x="0" y="15856"/>
                  </a:lnTo>
                  <a:lnTo>
                    <a:pt x="27732" y="15856"/>
                  </a:lnTo>
                  <a:lnTo>
                    <a:pt x="2773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28" name="Google Shape;328;p33"/>
            <p:cNvSpPr/>
            <p:nvPr/>
          </p:nvSpPr>
          <p:spPr>
            <a:xfrm>
              <a:off x="6176305" y="3536635"/>
              <a:ext cx="1041688" cy="302380"/>
            </a:xfrm>
            <a:custGeom>
              <a:avLst/>
              <a:gdLst/>
              <a:ahLst/>
              <a:cxnLst/>
              <a:rect l="l" t="t" r="r" b="b"/>
              <a:pathLst>
                <a:path w="11048" h="3207" extrusionOk="0">
                  <a:moveTo>
                    <a:pt x="1" y="1"/>
                  </a:moveTo>
                  <a:lnTo>
                    <a:pt x="1" y="3206"/>
                  </a:lnTo>
                  <a:lnTo>
                    <a:pt x="11048" y="3206"/>
                  </a:lnTo>
                  <a:lnTo>
                    <a:pt x="11048" y="1"/>
                  </a:lnTo>
                  <a:close/>
                </a:path>
              </a:pathLst>
            </a:custGeom>
            <a:solidFill>
              <a:srgbClr val="E3E9F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29" name="Google Shape;329;p33"/>
            <p:cNvSpPr/>
            <p:nvPr/>
          </p:nvSpPr>
          <p:spPr>
            <a:xfrm>
              <a:off x="5879485" y="3817331"/>
              <a:ext cx="1635322" cy="210544"/>
            </a:xfrm>
            <a:custGeom>
              <a:avLst/>
              <a:gdLst/>
              <a:ahLst/>
              <a:cxnLst/>
              <a:rect l="l" t="t" r="r" b="b"/>
              <a:pathLst>
                <a:path w="17344" h="2233" extrusionOk="0">
                  <a:moveTo>
                    <a:pt x="2261" y="0"/>
                  </a:moveTo>
                  <a:cubicBezTo>
                    <a:pt x="1031" y="0"/>
                    <a:pt x="1" y="1002"/>
                    <a:pt x="29" y="2233"/>
                  </a:cubicBezTo>
                  <a:lnTo>
                    <a:pt x="17344" y="2233"/>
                  </a:lnTo>
                  <a:cubicBezTo>
                    <a:pt x="17344" y="1002"/>
                    <a:pt x="16342" y="0"/>
                    <a:pt x="1511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30" name="Google Shape;330;p33"/>
            <p:cNvSpPr/>
            <p:nvPr/>
          </p:nvSpPr>
          <p:spPr>
            <a:xfrm>
              <a:off x="5987445" y="3479967"/>
              <a:ext cx="1432981" cy="110788"/>
            </a:xfrm>
            <a:custGeom>
              <a:avLst/>
              <a:gdLst/>
              <a:ahLst/>
              <a:cxnLst/>
              <a:rect l="l" t="t" r="r" b="b"/>
              <a:pathLst>
                <a:path w="15198" h="1175" extrusionOk="0">
                  <a:moveTo>
                    <a:pt x="716" y="1"/>
                  </a:moveTo>
                  <a:cubicBezTo>
                    <a:pt x="0" y="58"/>
                    <a:pt x="0" y="1117"/>
                    <a:pt x="716" y="1174"/>
                  </a:cubicBezTo>
                  <a:lnTo>
                    <a:pt x="14482" y="1174"/>
                  </a:lnTo>
                  <a:cubicBezTo>
                    <a:pt x="15197" y="1117"/>
                    <a:pt x="15197" y="58"/>
                    <a:pt x="144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31" name="Google Shape;331;p33"/>
            <p:cNvSpPr/>
            <p:nvPr/>
          </p:nvSpPr>
          <p:spPr>
            <a:xfrm>
              <a:off x="5007883" y="3652703"/>
              <a:ext cx="688204" cy="375170"/>
            </a:xfrm>
            <a:custGeom>
              <a:avLst/>
              <a:gdLst/>
              <a:ahLst/>
              <a:cxnLst/>
              <a:rect l="l" t="t" r="r" b="b"/>
              <a:pathLst>
                <a:path w="7299" h="3979" extrusionOk="0">
                  <a:moveTo>
                    <a:pt x="1031" y="1"/>
                  </a:moveTo>
                  <a:cubicBezTo>
                    <a:pt x="487" y="1"/>
                    <a:pt x="1" y="458"/>
                    <a:pt x="1" y="1031"/>
                  </a:cubicBezTo>
                  <a:cubicBezTo>
                    <a:pt x="1" y="2662"/>
                    <a:pt x="1346" y="3979"/>
                    <a:pt x="2977" y="3979"/>
                  </a:cubicBezTo>
                  <a:lnTo>
                    <a:pt x="4322" y="3979"/>
                  </a:lnTo>
                  <a:cubicBezTo>
                    <a:pt x="5982" y="3979"/>
                    <a:pt x="7298" y="2662"/>
                    <a:pt x="7298" y="1031"/>
                  </a:cubicBezTo>
                  <a:cubicBezTo>
                    <a:pt x="7298" y="458"/>
                    <a:pt x="6841" y="1"/>
                    <a:pt x="62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32" name="Google Shape;332;p33"/>
            <p:cNvSpPr/>
            <p:nvPr/>
          </p:nvSpPr>
          <p:spPr>
            <a:xfrm>
              <a:off x="4940466" y="3091217"/>
              <a:ext cx="831144" cy="561576"/>
            </a:xfrm>
            <a:custGeom>
              <a:avLst/>
              <a:gdLst/>
              <a:ahLst/>
              <a:cxnLst/>
              <a:rect l="l" t="t" r="r" b="b"/>
              <a:pathLst>
                <a:path w="8815" h="5956" extrusionOk="0">
                  <a:moveTo>
                    <a:pt x="4624" y="1"/>
                  </a:moveTo>
                  <a:cubicBezTo>
                    <a:pt x="4609" y="1"/>
                    <a:pt x="4594" y="2"/>
                    <a:pt x="4579" y="3"/>
                  </a:cubicBezTo>
                  <a:cubicBezTo>
                    <a:pt x="3492" y="60"/>
                    <a:pt x="3492" y="2951"/>
                    <a:pt x="3492" y="2951"/>
                  </a:cubicBezTo>
                  <a:cubicBezTo>
                    <a:pt x="3492" y="2951"/>
                    <a:pt x="2695" y="1756"/>
                    <a:pt x="2081" y="1756"/>
                  </a:cubicBezTo>
                  <a:cubicBezTo>
                    <a:pt x="1923" y="1756"/>
                    <a:pt x="1777" y="1835"/>
                    <a:pt x="1660" y="2035"/>
                  </a:cubicBezTo>
                  <a:cubicBezTo>
                    <a:pt x="1240" y="2714"/>
                    <a:pt x="1630" y="3394"/>
                    <a:pt x="1904" y="3742"/>
                  </a:cubicBezTo>
                  <a:lnTo>
                    <a:pt x="1904" y="3742"/>
                  </a:lnTo>
                  <a:cubicBezTo>
                    <a:pt x="1716" y="3560"/>
                    <a:pt x="1428" y="3341"/>
                    <a:pt x="1125" y="3341"/>
                  </a:cubicBezTo>
                  <a:cubicBezTo>
                    <a:pt x="959" y="3341"/>
                    <a:pt x="789" y="3407"/>
                    <a:pt x="630" y="3580"/>
                  </a:cubicBezTo>
                  <a:cubicBezTo>
                    <a:pt x="0" y="4296"/>
                    <a:pt x="2375" y="5927"/>
                    <a:pt x="2375" y="5927"/>
                  </a:cubicBezTo>
                  <a:lnTo>
                    <a:pt x="5924" y="5956"/>
                  </a:lnTo>
                  <a:cubicBezTo>
                    <a:pt x="5924" y="5956"/>
                    <a:pt x="8815" y="3552"/>
                    <a:pt x="8099" y="3094"/>
                  </a:cubicBezTo>
                  <a:cubicBezTo>
                    <a:pt x="7981" y="3013"/>
                    <a:pt x="7858" y="2980"/>
                    <a:pt x="7734" y="2980"/>
                  </a:cubicBezTo>
                  <a:cubicBezTo>
                    <a:pt x="7106" y="2980"/>
                    <a:pt x="6468" y="3838"/>
                    <a:pt x="6468" y="3838"/>
                  </a:cubicBezTo>
                  <a:cubicBezTo>
                    <a:pt x="6468" y="3838"/>
                    <a:pt x="8357" y="1262"/>
                    <a:pt x="7241" y="1062"/>
                  </a:cubicBezTo>
                  <a:cubicBezTo>
                    <a:pt x="7183" y="1050"/>
                    <a:pt x="7125" y="1044"/>
                    <a:pt x="7069" y="1044"/>
                  </a:cubicBezTo>
                  <a:cubicBezTo>
                    <a:pt x="6038" y="1044"/>
                    <a:pt x="5266" y="2922"/>
                    <a:pt x="5266" y="2922"/>
                  </a:cubicBezTo>
                  <a:cubicBezTo>
                    <a:pt x="5266" y="2922"/>
                    <a:pt x="5655" y="1"/>
                    <a:pt x="46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33" name="Google Shape;333;p33"/>
            <p:cNvSpPr/>
            <p:nvPr/>
          </p:nvSpPr>
          <p:spPr>
            <a:xfrm>
              <a:off x="4398025" y="3999590"/>
              <a:ext cx="4368906" cy="57704"/>
            </a:xfrm>
            <a:custGeom>
              <a:avLst/>
              <a:gdLst/>
              <a:ahLst/>
              <a:cxnLst/>
              <a:rect l="l" t="t" r="r" b="b"/>
              <a:pathLst>
                <a:path w="46336" h="612" extrusionOk="0">
                  <a:moveTo>
                    <a:pt x="1060" y="1"/>
                  </a:moveTo>
                  <a:cubicBezTo>
                    <a:pt x="859" y="1"/>
                    <a:pt x="659" y="4"/>
                    <a:pt x="459" y="13"/>
                  </a:cubicBezTo>
                  <a:lnTo>
                    <a:pt x="401" y="13"/>
                  </a:lnTo>
                  <a:cubicBezTo>
                    <a:pt x="1" y="13"/>
                    <a:pt x="1" y="586"/>
                    <a:pt x="401" y="586"/>
                  </a:cubicBezTo>
                  <a:lnTo>
                    <a:pt x="44103" y="586"/>
                  </a:lnTo>
                  <a:cubicBezTo>
                    <a:pt x="44484" y="586"/>
                    <a:pt x="44879" y="611"/>
                    <a:pt x="45277" y="611"/>
                  </a:cubicBezTo>
                  <a:cubicBezTo>
                    <a:pt x="45477" y="611"/>
                    <a:pt x="45677" y="605"/>
                    <a:pt x="45877" y="586"/>
                  </a:cubicBezTo>
                  <a:lnTo>
                    <a:pt x="45963" y="586"/>
                  </a:lnTo>
                  <a:cubicBezTo>
                    <a:pt x="46335" y="586"/>
                    <a:pt x="46335" y="13"/>
                    <a:pt x="45963" y="13"/>
                  </a:cubicBezTo>
                  <a:lnTo>
                    <a:pt x="2262" y="13"/>
                  </a:lnTo>
                  <a:cubicBezTo>
                    <a:pt x="1861" y="13"/>
                    <a:pt x="1460" y="1"/>
                    <a:pt x="10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334" name="Google Shape;334;p33"/>
            <p:cNvGrpSpPr/>
            <p:nvPr/>
          </p:nvGrpSpPr>
          <p:grpSpPr>
            <a:xfrm>
              <a:off x="5887555" y="1894040"/>
              <a:ext cx="1635387" cy="1330888"/>
              <a:chOff x="2357113" y="709250"/>
              <a:chExt cx="2171252" cy="1766978"/>
            </a:xfrm>
          </p:grpSpPr>
          <p:sp>
            <p:nvSpPr>
              <p:cNvPr id="335" name="Google Shape;335;p33"/>
              <p:cNvSpPr/>
              <p:nvPr/>
            </p:nvSpPr>
            <p:spPr>
              <a:xfrm>
                <a:off x="3734270" y="747515"/>
                <a:ext cx="491253" cy="292716"/>
              </a:xfrm>
              <a:custGeom>
                <a:avLst/>
                <a:gdLst/>
                <a:ahLst/>
                <a:cxnLst/>
                <a:rect l="l" t="t" r="r" b="b"/>
                <a:pathLst>
                  <a:path w="11246" h="6701" extrusionOk="0">
                    <a:moveTo>
                      <a:pt x="7977" y="2830"/>
                    </a:moveTo>
                    <a:cubicBezTo>
                      <a:pt x="9146" y="3597"/>
                      <a:pt x="10917" y="4272"/>
                      <a:pt x="11190" y="5787"/>
                    </a:cubicBezTo>
                    <a:cubicBezTo>
                      <a:pt x="11245" y="6079"/>
                      <a:pt x="11209" y="6390"/>
                      <a:pt x="11117" y="6700"/>
                    </a:cubicBezTo>
                    <a:cubicBezTo>
                      <a:pt x="7485" y="4875"/>
                      <a:pt x="3706" y="3159"/>
                      <a:pt x="0" y="1406"/>
                    </a:cubicBezTo>
                    <a:cubicBezTo>
                      <a:pt x="164" y="968"/>
                      <a:pt x="511" y="639"/>
                      <a:pt x="931" y="493"/>
                    </a:cubicBezTo>
                    <a:cubicBezTo>
                      <a:pt x="2209" y="0"/>
                      <a:pt x="3907" y="968"/>
                      <a:pt x="4911" y="1333"/>
                    </a:cubicBezTo>
                    <a:cubicBezTo>
                      <a:pt x="5257" y="767"/>
                      <a:pt x="5714" y="329"/>
                      <a:pt x="6499" y="329"/>
                    </a:cubicBezTo>
                    <a:cubicBezTo>
                      <a:pt x="7722" y="366"/>
                      <a:pt x="8525" y="1570"/>
                      <a:pt x="7977" y="283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36" name="Google Shape;336;p33"/>
              <p:cNvSpPr/>
              <p:nvPr/>
            </p:nvSpPr>
            <p:spPr>
              <a:xfrm>
                <a:off x="3960717" y="796963"/>
                <a:ext cx="124451" cy="106891"/>
              </a:xfrm>
              <a:custGeom>
                <a:avLst/>
                <a:gdLst/>
                <a:ahLst/>
                <a:cxnLst/>
                <a:rect l="l" t="t" r="r" b="b"/>
                <a:pathLst>
                  <a:path w="2849" h="2447" extrusionOk="0">
                    <a:moveTo>
                      <a:pt x="1516" y="19"/>
                    </a:moveTo>
                    <a:cubicBezTo>
                      <a:pt x="2848" y="55"/>
                      <a:pt x="2319" y="2446"/>
                      <a:pt x="1004" y="1935"/>
                    </a:cubicBezTo>
                    <a:cubicBezTo>
                      <a:pt x="0" y="1552"/>
                      <a:pt x="585" y="0"/>
                      <a:pt x="1516" y="1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37" name="Google Shape;337;p33"/>
              <p:cNvSpPr/>
              <p:nvPr/>
            </p:nvSpPr>
            <p:spPr>
              <a:xfrm>
                <a:off x="3015791" y="723578"/>
                <a:ext cx="1337296" cy="1547059"/>
              </a:xfrm>
              <a:custGeom>
                <a:avLst/>
                <a:gdLst/>
                <a:ahLst/>
                <a:cxnLst/>
                <a:rect l="l" t="t" r="r" b="b"/>
                <a:pathLst>
                  <a:path w="30614" h="35416" extrusionOk="0">
                    <a:moveTo>
                      <a:pt x="9274" y="4948"/>
                    </a:moveTo>
                    <a:cubicBezTo>
                      <a:pt x="9456" y="4473"/>
                      <a:pt x="9767" y="3761"/>
                      <a:pt x="10095" y="3068"/>
                    </a:cubicBezTo>
                    <a:cubicBezTo>
                      <a:pt x="10771" y="1644"/>
                      <a:pt x="11337" y="1"/>
                      <a:pt x="12614" y="56"/>
                    </a:cubicBezTo>
                    <a:cubicBezTo>
                      <a:pt x="13235" y="92"/>
                      <a:pt x="14075" y="402"/>
                      <a:pt x="14896" y="731"/>
                    </a:cubicBezTo>
                    <a:cubicBezTo>
                      <a:pt x="15718" y="1041"/>
                      <a:pt x="16466" y="1461"/>
                      <a:pt x="17215" y="1808"/>
                    </a:cubicBezTo>
                    <a:cubicBezTo>
                      <a:pt x="20482" y="3378"/>
                      <a:pt x="22837" y="4820"/>
                      <a:pt x="26233" y="6317"/>
                    </a:cubicBezTo>
                    <a:cubicBezTo>
                      <a:pt x="26981" y="6646"/>
                      <a:pt x="27748" y="7047"/>
                      <a:pt x="28478" y="7431"/>
                    </a:cubicBezTo>
                    <a:cubicBezTo>
                      <a:pt x="29482" y="7978"/>
                      <a:pt x="30559" y="8471"/>
                      <a:pt x="30596" y="9347"/>
                    </a:cubicBezTo>
                    <a:cubicBezTo>
                      <a:pt x="30614" y="9767"/>
                      <a:pt x="30267" y="10333"/>
                      <a:pt x="30048" y="10917"/>
                    </a:cubicBezTo>
                    <a:cubicBezTo>
                      <a:pt x="29811" y="11501"/>
                      <a:pt x="29500" y="12031"/>
                      <a:pt x="29281" y="12506"/>
                    </a:cubicBezTo>
                    <a:cubicBezTo>
                      <a:pt x="28734" y="13637"/>
                      <a:pt x="28223" y="14678"/>
                      <a:pt x="27766" y="15645"/>
                    </a:cubicBezTo>
                    <a:cubicBezTo>
                      <a:pt x="26653" y="17964"/>
                      <a:pt x="25813" y="19990"/>
                      <a:pt x="24845" y="22199"/>
                    </a:cubicBezTo>
                    <a:cubicBezTo>
                      <a:pt x="23933" y="24298"/>
                      <a:pt x="23056" y="26562"/>
                      <a:pt x="22016" y="28771"/>
                    </a:cubicBezTo>
                    <a:cubicBezTo>
                      <a:pt x="21121" y="30651"/>
                      <a:pt x="20263" y="33353"/>
                      <a:pt x="18876" y="34503"/>
                    </a:cubicBezTo>
                    <a:cubicBezTo>
                      <a:pt x="17762" y="35416"/>
                      <a:pt x="16247" y="34850"/>
                      <a:pt x="14458" y="34138"/>
                    </a:cubicBezTo>
                    <a:cubicBezTo>
                      <a:pt x="10935" y="32732"/>
                      <a:pt x="7886" y="31016"/>
                      <a:pt x="4637" y="29483"/>
                    </a:cubicBezTo>
                    <a:cubicBezTo>
                      <a:pt x="3870" y="29118"/>
                      <a:pt x="2958" y="28734"/>
                      <a:pt x="2154" y="28333"/>
                    </a:cubicBezTo>
                    <a:cubicBezTo>
                      <a:pt x="1223" y="27876"/>
                      <a:pt x="329" y="27347"/>
                      <a:pt x="164" y="26781"/>
                    </a:cubicBezTo>
                    <a:cubicBezTo>
                      <a:pt x="0" y="26233"/>
                      <a:pt x="457" y="25138"/>
                      <a:pt x="876" y="24207"/>
                    </a:cubicBezTo>
                    <a:cubicBezTo>
                      <a:pt x="1296" y="23221"/>
                      <a:pt x="1753" y="22308"/>
                      <a:pt x="2136" y="21487"/>
                    </a:cubicBezTo>
                    <a:cubicBezTo>
                      <a:pt x="4637" y="16138"/>
                      <a:pt x="6882" y="10406"/>
                      <a:pt x="9256" y="5003"/>
                    </a:cubicBezTo>
                    <a:cubicBezTo>
                      <a:pt x="9256" y="4984"/>
                      <a:pt x="9274" y="4966"/>
                      <a:pt x="9274" y="4948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38" name="Google Shape;338;p33"/>
              <p:cNvSpPr/>
              <p:nvPr/>
            </p:nvSpPr>
            <p:spPr>
              <a:xfrm>
                <a:off x="3142556" y="1637446"/>
                <a:ext cx="52681" cy="77362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1771" extrusionOk="0">
                    <a:moveTo>
                      <a:pt x="1206" y="128"/>
                    </a:moveTo>
                    <a:cubicBezTo>
                      <a:pt x="1206" y="420"/>
                      <a:pt x="950" y="876"/>
                      <a:pt x="658" y="1296"/>
                    </a:cubicBezTo>
                    <a:cubicBezTo>
                      <a:pt x="548" y="1479"/>
                      <a:pt x="348" y="1771"/>
                      <a:pt x="165" y="1680"/>
                    </a:cubicBezTo>
                    <a:cubicBezTo>
                      <a:pt x="1" y="1588"/>
                      <a:pt x="129" y="1205"/>
                      <a:pt x="202" y="1077"/>
                    </a:cubicBezTo>
                    <a:cubicBezTo>
                      <a:pt x="384" y="676"/>
                      <a:pt x="640" y="310"/>
                      <a:pt x="968" y="18"/>
                    </a:cubicBezTo>
                    <a:cubicBezTo>
                      <a:pt x="1060" y="0"/>
                      <a:pt x="1151" y="55"/>
                      <a:pt x="1206" y="12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39" name="Google Shape;339;p33"/>
              <p:cNvSpPr/>
              <p:nvPr/>
            </p:nvSpPr>
            <p:spPr>
              <a:xfrm>
                <a:off x="3168896" y="1703624"/>
                <a:ext cx="42285" cy="50279"/>
              </a:xfrm>
              <a:custGeom>
                <a:avLst/>
                <a:gdLst/>
                <a:ahLst/>
                <a:cxnLst/>
                <a:rect l="l" t="t" r="r" b="b"/>
                <a:pathLst>
                  <a:path w="968" h="1151" extrusionOk="0">
                    <a:moveTo>
                      <a:pt x="493" y="37"/>
                    </a:moveTo>
                    <a:cubicBezTo>
                      <a:pt x="968" y="165"/>
                      <a:pt x="493" y="1150"/>
                      <a:pt x="146" y="931"/>
                    </a:cubicBezTo>
                    <a:cubicBezTo>
                      <a:pt x="0" y="822"/>
                      <a:pt x="55" y="274"/>
                      <a:pt x="237" y="92"/>
                    </a:cubicBezTo>
                    <a:cubicBezTo>
                      <a:pt x="311" y="19"/>
                      <a:pt x="402" y="0"/>
                      <a:pt x="493" y="3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40" name="Google Shape;340;p33"/>
              <p:cNvSpPr/>
              <p:nvPr/>
            </p:nvSpPr>
            <p:spPr>
              <a:xfrm>
                <a:off x="3103504" y="1804092"/>
                <a:ext cx="27127" cy="50279"/>
              </a:xfrm>
              <a:custGeom>
                <a:avLst/>
                <a:gdLst/>
                <a:ahLst/>
                <a:cxnLst/>
                <a:rect l="l" t="t" r="r" b="b"/>
                <a:pathLst>
                  <a:path w="621" h="1151" extrusionOk="0">
                    <a:moveTo>
                      <a:pt x="384" y="37"/>
                    </a:moveTo>
                    <a:cubicBezTo>
                      <a:pt x="566" y="73"/>
                      <a:pt x="621" y="329"/>
                      <a:pt x="566" y="566"/>
                    </a:cubicBezTo>
                    <a:cubicBezTo>
                      <a:pt x="548" y="767"/>
                      <a:pt x="384" y="1150"/>
                      <a:pt x="183" y="1041"/>
                    </a:cubicBezTo>
                    <a:cubicBezTo>
                      <a:pt x="55" y="931"/>
                      <a:pt x="0" y="749"/>
                      <a:pt x="37" y="585"/>
                    </a:cubicBezTo>
                    <a:cubicBezTo>
                      <a:pt x="73" y="329"/>
                      <a:pt x="165" y="0"/>
                      <a:pt x="384" y="3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41" name="Google Shape;341;p33"/>
              <p:cNvSpPr/>
              <p:nvPr/>
            </p:nvSpPr>
            <p:spPr>
              <a:xfrm>
                <a:off x="3179249" y="887865"/>
                <a:ext cx="1011163" cy="1217693"/>
              </a:xfrm>
              <a:custGeom>
                <a:avLst/>
                <a:gdLst/>
                <a:ahLst/>
                <a:cxnLst/>
                <a:rect l="l" t="t" r="r" b="b"/>
                <a:pathLst>
                  <a:path w="23148" h="27876" extrusionOk="0">
                    <a:moveTo>
                      <a:pt x="7485" y="3962"/>
                    </a:moveTo>
                    <a:cubicBezTo>
                      <a:pt x="7631" y="3597"/>
                      <a:pt x="7887" y="3012"/>
                      <a:pt x="8161" y="2465"/>
                    </a:cubicBezTo>
                    <a:cubicBezTo>
                      <a:pt x="8690" y="1315"/>
                      <a:pt x="9146" y="0"/>
                      <a:pt x="10096" y="0"/>
                    </a:cubicBezTo>
                    <a:cubicBezTo>
                      <a:pt x="10570" y="0"/>
                      <a:pt x="11173" y="219"/>
                      <a:pt x="11757" y="457"/>
                    </a:cubicBezTo>
                    <a:cubicBezTo>
                      <a:pt x="12359" y="676"/>
                      <a:pt x="12907" y="986"/>
                      <a:pt x="13454" y="1260"/>
                    </a:cubicBezTo>
                    <a:cubicBezTo>
                      <a:pt x="15828" y="2392"/>
                      <a:pt x="17544" y="3469"/>
                      <a:pt x="20008" y="4564"/>
                    </a:cubicBezTo>
                    <a:cubicBezTo>
                      <a:pt x="20556" y="4801"/>
                      <a:pt x="21103" y="5093"/>
                      <a:pt x="21633" y="5386"/>
                    </a:cubicBezTo>
                    <a:cubicBezTo>
                      <a:pt x="22381" y="5787"/>
                      <a:pt x="23148" y="6134"/>
                      <a:pt x="23148" y="6846"/>
                    </a:cubicBezTo>
                    <a:cubicBezTo>
                      <a:pt x="23148" y="7175"/>
                      <a:pt x="22874" y="7631"/>
                      <a:pt x="22692" y="8106"/>
                    </a:cubicBezTo>
                    <a:cubicBezTo>
                      <a:pt x="22509" y="8580"/>
                      <a:pt x="22272" y="9000"/>
                      <a:pt x="22089" y="9383"/>
                    </a:cubicBezTo>
                    <a:cubicBezTo>
                      <a:pt x="21651" y="10296"/>
                      <a:pt x="21249" y="11136"/>
                      <a:pt x="20866" y="11921"/>
                    </a:cubicBezTo>
                    <a:cubicBezTo>
                      <a:pt x="19990" y="13783"/>
                      <a:pt x="19314" y="15426"/>
                      <a:pt x="18529" y="17197"/>
                    </a:cubicBezTo>
                    <a:cubicBezTo>
                      <a:pt x="17781" y="18894"/>
                      <a:pt x="17087" y="20720"/>
                      <a:pt x="16248" y="22491"/>
                    </a:cubicBezTo>
                    <a:cubicBezTo>
                      <a:pt x="15536" y="24006"/>
                      <a:pt x="14805" y="26178"/>
                      <a:pt x="13747" y="27127"/>
                    </a:cubicBezTo>
                    <a:cubicBezTo>
                      <a:pt x="12907" y="27876"/>
                      <a:pt x="11793" y="27474"/>
                      <a:pt x="10479" y="26963"/>
                    </a:cubicBezTo>
                    <a:cubicBezTo>
                      <a:pt x="7923" y="25941"/>
                      <a:pt x="5714" y="24663"/>
                      <a:pt x="3341" y="23549"/>
                    </a:cubicBezTo>
                    <a:cubicBezTo>
                      <a:pt x="2775" y="23276"/>
                      <a:pt x="2118" y="23002"/>
                      <a:pt x="1534" y="22691"/>
                    </a:cubicBezTo>
                    <a:cubicBezTo>
                      <a:pt x="858" y="22363"/>
                      <a:pt x="201" y="21979"/>
                      <a:pt x="110" y="21541"/>
                    </a:cubicBezTo>
                    <a:cubicBezTo>
                      <a:pt x="0" y="21103"/>
                      <a:pt x="384" y="20227"/>
                      <a:pt x="712" y="19460"/>
                    </a:cubicBezTo>
                    <a:cubicBezTo>
                      <a:pt x="1041" y="18712"/>
                      <a:pt x="1406" y="17945"/>
                      <a:pt x="1716" y="17288"/>
                    </a:cubicBezTo>
                    <a:cubicBezTo>
                      <a:pt x="3725" y="12980"/>
                      <a:pt x="5550" y="8361"/>
                      <a:pt x="7467" y="3998"/>
                    </a:cubicBezTo>
                    <a:cubicBezTo>
                      <a:pt x="7467" y="3998"/>
                      <a:pt x="7485" y="3980"/>
                      <a:pt x="7485" y="396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42" name="Google Shape;342;p33"/>
              <p:cNvSpPr/>
              <p:nvPr/>
            </p:nvSpPr>
            <p:spPr>
              <a:xfrm>
                <a:off x="3597109" y="954829"/>
                <a:ext cx="116458" cy="110080"/>
              </a:xfrm>
              <a:custGeom>
                <a:avLst/>
                <a:gdLst/>
                <a:ahLst/>
                <a:cxnLst/>
                <a:rect l="l" t="t" r="r" b="b"/>
                <a:pathLst>
                  <a:path w="2666" h="2520" extrusionOk="0">
                    <a:moveTo>
                      <a:pt x="749" y="1297"/>
                    </a:moveTo>
                    <a:cubicBezTo>
                      <a:pt x="968" y="1133"/>
                      <a:pt x="1205" y="877"/>
                      <a:pt x="1461" y="658"/>
                    </a:cubicBezTo>
                    <a:cubicBezTo>
                      <a:pt x="1698" y="457"/>
                      <a:pt x="1972" y="147"/>
                      <a:pt x="2264" y="74"/>
                    </a:cubicBezTo>
                    <a:cubicBezTo>
                      <a:pt x="2410" y="19"/>
                      <a:pt x="2574" y="110"/>
                      <a:pt x="2629" y="256"/>
                    </a:cubicBezTo>
                    <a:cubicBezTo>
                      <a:pt x="2665" y="585"/>
                      <a:pt x="1972" y="1187"/>
                      <a:pt x="1826" y="1370"/>
                    </a:cubicBezTo>
                    <a:cubicBezTo>
                      <a:pt x="1552" y="1717"/>
                      <a:pt x="1260" y="2045"/>
                      <a:pt x="931" y="2337"/>
                    </a:cubicBezTo>
                    <a:cubicBezTo>
                      <a:pt x="785" y="2447"/>
                      <a:pt x="621" y="2502"/>
                      <a:pt x="457" y="2520"/>
                    </a:cubicBezTo>
                    <a:cubicBezTo>
                      <a:pt x="0" y="2465"/>
                      <a:pt x="0" y="1498"/>
                      <a:pt x="0" y="950"/>
                    </a:cubicBezTo>
                    <a:cubicBezTo>
                      <a:pt x="0" y="640"/>
                      <a:pt x="37" y="19"/>
                      <a:pt x="329" y="1"/>
                    </a:cubicBezTo>
                    <a:cubicBezTo>
                      <a:pt x="749" y="1"/>
                      <a:pt x="712" y="877"/>
                      <a:pt x="749" y="1297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43" name="Google Shape;343;p33"/>
              <p:cNvSpPr/>
              <p:nvPr/>
            </p:nvSpPr>
            <p:spPr>
              <a:xfrm>
                <a:off x="3444004" y="1271436"/>
                <a:ext cx="116458" cy="110080"/>
              </a:xfrm>
              <a:custGeom>
                <a:avLst/>
                <a:gdLst/>
                <a:ahLst/>
                <a:cxnLst/>
                <a:rect l="l" t="t" r="r" b="b"/>
                <a:pathLst>
                  <a:path w="2666" h="2520" extrusionOk="0">
                    <a:moveTo>
                      <a:pt x="749" y="1278"/>
                    </a:moveTo>
                    <a:cubicBezTo>
                      <a:pt x="968" y="1114"/>
                      <a:pt x="1205" y="876"/>
                      <a:pt x="1461" y="639"/>
                    </a:cubicBezTo>
                    <a:cubicBezTo>
                      <a:pt x="1698" y="456"/>
                      <a:pt x="1972" y="146"/>
                      <a:pt x="2264" y="55"/>
                    </a:cubicBezTo>
                    <a:cubicBezTo>
                      <a:pt x="2410" y="18"/>
                      <a:pt x="2574" y="110"/>
                      <a:pt x="2611" y="256"/>
                    </a:cubicBezTo>
                    <a:cubicBezTo>
                      <a:pt x="2665" y="566"/>
                      <a:pt x="1972" y="1187"/>
                      <a:pt x="1826" y="1351"/>
                    </a:cubicBezTo>
                    <a:cubicBezTo>
                      <a:pt x="1552" y="1716"/>
                      <a:pt x="1260" y="2026"/>
                      <a:pt x="931" y="2318"/>
                    </a:cubicBezTo>
                    <a:cubicBezTo>
                      <a:pt x="785" y="2428"/>
                      <a:pt x="621" y="2501"/>
                      <a:pt x="457" y="2519"/>
                    </a:cubicBezTo>
                    <a:cubicBezTo>
                      <a:pt x="0" y="2464"/>
                      <a:pt x="0" y="1497"/>
                      <a:pt x="0" y="949"/>
                    </a:cubicBezTo>
                    <a:cubicBezTo>
                      <a:pt x="0" y="639"/>
                      <a:pt x="37" y="18"/>
                      <a:pt x="329" y="0"/>
                    </a:cubicBezTo>
                    <a:cubicBezTo>
                      <a:pt x="749" y="0"/>
                      <a:pt x="712" y="876"/>
                      <a:pt x="749" y="1278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44" name="Google Shape;344;p33"/>
              <p:cNvSpPr/>
              <p:nvPr/>
            </p:nvSpPr>
            <p:spPr>
              <a:xfrm>
                <a:off x="3500616" y="1122306"/>
                <a:ext cx="126810" cy="106105"/>
              </a:xfrm>
              <a:custGeom>
                <a:avLst/>
                <a:gdLst/>
                <a:ahLst/>
                <a:cxnLst/>
                <a:rect l="l" t="t" r="r" b="b"/>
                <a:pathLst>
                  <a:path w="2903" h="2429" extrusionOk="0">
                    <a:moveTo>
                      <a:pt x="621" y="1406"/>
                    </a:moveTo>
                    <a:cubicBezTo>
                      <a:pt x="895" y="1223"/>
                      <a:pt x="1187" y="931"/>
                      <a:pt x="1534" y="676"/>
                    </a:cubicBezTo>
                    <a:cubicBezTo>
                      <a:pt x="1881" y="420"/>
                      <a:pt x="2209" y="128"/>
                      <a:pt x="2574" y="19"/>
                    </a:cubicBezTo>
                    <a:cubicBezTo>
                      <a:pt x="2702" y="0"/>
                      <a:pt x="2830" y="92"/>
                      <a:pt x="2866" y="219"/>
                    </a:cubicBezTo>
                    <a:cubicBezTo>
                      <a:pt x="2903" y="457"/>
                      <a:pt x="2465" y="785"/>
                      <a:pt x="2373" y="877"/>
                    </a:cubicBezTo>
                    <a:cubicBezTo>
                      <a:pt x="1990" y="1242"/>
                      <a:pt x="1570" y="1570"/>
                      <a:pt x="1150" y="1899"/>
                    </a:cubicBezTo>
                    <a:cubicBezTo>
                      <a:pt x="877" y="2100"/>
                      <a:pt x="365" y="2428"/>
                      <a:pt x="128" y="2008"/>
                    </a:cubicBezTo>
                    <a:cubicBezTo>
                      <a:pt x="0" y="1789"/>
                      <a:pt x="37" y="1260"/>
                      <a:pt x="73" y="895"/>
                    </a:cubicBezTo>
                    <a:cubicBezTo>
                      <a:pt x="110" y="548"/>
                      <a:pt x="219" y="219"/>
                      <a:pt x="457" y="292"/>
                    </a:cubicBezTo>
                    <a:cubicBezTo>
                      <a:pt x="712" y="365"/>
                      <a:pt x="603" y="1041"/>
                      <a:pt x="621" y="140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45" name="Google Shape;345;p33"/>
              <p:cNvSpPr/>
              <p:nvPr/>
            </p:nvSpPr>
            <p:spPr>
              <a:xfrm>
                <a:off x="3293258" y="1576029"/>
                <a:ext cx="126068" cy="106105"/>
              </a:xfrm>
              <a:custGeom>
                <a:avLst/>
                <a:gdLst/>
                <a:ahLst/>
                <a:cxnLst/>
                <a:rect l="l" t="t" r="r" b="b"/>
                <a:pathLst>
                  <a:path w="2886" h="2429" extrusionOk="0">
                    <a:moveTo>
                      <a:pt x="603" y="1406"/>
                    </a:moveTo>
                    <a:cubicBezTo>
                      <a:pt x="877" y="1224"/>
                      <a:pt x="1188" y="913"/>
                      <a:pt x="1516" y="676"/>
                    </a:cubicBezTo>
                    <a:cubicBezTo>
                      <a:pt x="1863" y="420"/>
                      <a:pt x="2192" y="110"/>
                      <a:pt x="2557" y="19"/>
                    </a:cubicBezTo>
                    <a:cubicBezTo>
                      <a:pt x="2684" y="0"/>
                      <a:pt x="2812" y="73"/>
                      <a:pt x="2867" y="220"/>
                    </a:cubicBezTo>
                    <a:cubicBezTo>
                      <a:pt x="2885" y="457"/>
                      <a:pt x="2465" y="785"/>
                      <a:pt x="2374" y="858"/>
                    </a:cubicBezTo>
                    <a:cubicBezTo>
                      <a:pt x="1973" y="1224"/>
                      <a:pt x="1571" y="1570"/>
                      <a:pt x="1133" y="1899"/>
                    </a:cubicBezTo>
                    <a:cubicBezTo>
                      <a:pt x="859" y="2100"/>
                      <a:pt x="366" y="2428"/>
                      <a:pt x="129" y="2009"/>
                    </a:cubicBezTo>
                    <a:cubicBezTo>
                      <a:pt x="1" y="1771"/>
                      <a:pt x="19" y="1260"/>
                      <a:pt x="74" y="895"/>
                    </a:cubicBezTo>
                    <a:cubicBezTo>
                      <a:pt x="110" y="548"/>
                      <a:pt x="202" y="220"/>
                      <a:pt x="457" y="293"/>
                    </a:cubicBezTo>
                    <a:cubicBezTo>
                      <a:pt x="713" y="384"/>
                      <a:pt x="603" y="1041"/>
                      <a:pt x="603" y="140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46" name="Google Shape;346;p33"/>
              <p:cNvSpPr/>
              <p:nvPr/>
            </p:nvSpPr>
            <p:spPr>
              <a:xfrm>
                <a:off x="3350700" y="1440484"/>
                <a:ext cx="110866" cy="104489"/>
              </a:xfrm>
              <a:custGeom>
                <a:avLst/>
                <a:gdLst/>
                <a:ahLst/>
                <a:cxnLst/>
                <a:rect l="l" t="t" r="r" b="b"/>
                <a:pathLst>
                  <a:path w="2538" h="2392" extrusionOk="0">
                    <a:moveTo>
                      <a:pt x="1716" y="0"/>
                    </a:moveTo>
                    <a:cubicBezTo>
                      <a:pt x="1534" y="0"/>
                      <a:pt x="1406" y="256"/>
                      <a:pt x="1278" y="511"/>
                    </a:cubicBezTo>
                    <a:lnTo>
                      <a:pt x="1223" y="621"/>
                    </a:lnTo>
                    <a:cubicBezTo>
                      <a:pt x="1187" y="676"/>
                      <a:pt x="1150" y="749"/>
                      <a:pt x="1114" y="822"/>
                    </a:cubicBezTo>
                    <a:lnTo>
                      <a:pt x="1041" y="785"/>
                    </a:lnTo>
                    <a:lnTo>
                      <a:pt x="895" y="730"/>
                    </a:lnTo>
                    <a:cubicBezTo>
                      <a:pt x="712" y="657"/>
                      <a:pt x="530" y="603"/>
                      <a:pt x="329" y="584"/>
                    </a:cubicBezTo>
                    <a:cubicBezTo>
                      <a:pt x="128" y="584"/>
                      <a:pt x="73" y="676"/>
                      <a:pt x="55" y="749"/>
                    </a:cubicBezTo>
                    <a:cubicBezTo>
                      <a:pt x="0" y="986"/>
                      <a:pt x="365" y="1205"/>
                      <a:pt x="840" y="1406"/>
                    </a:cubicBezTo>
                    <a:cubicBezTo>
                      <a:pt x="822" y="1461"/>
                      <a:pt x="804" y="1497"/>
                      <a:pt x="785" y="1552"/>
                    </a:cubicBezTo>
                    <a:cubicBezTo>
                      <a:pt x="658" y="1826"/>
                      <a:pt x="548" y="2118"/>
                      <a:pt x="621" y="2282"/>
                    </a:cubicBezTo>
                    <a:cubicBezTo>
                      <a:pt x="639" y="2337"/>
                      <a:pt x="694" y="2373"/>
                      <a:pt x="767" y="2392"/>
                    </a:cubicBezTo>
                    <a:lnTo>
                      <a:pt x="804" y="2392"/>
                    </a:lnTo>
                    <a:cubicBezTo>
                      <a:pt x="1023" y="2392"/>
                      <a:pt x="1242" y="2045"/>
                      <a:pt x="1461" y="1625"/>
                    </a:cubicBezTo>
                    <a:cubicBezTo>
                      <a:pt x="1607" y="1661"/>
                      <a:pt x="1753" y="1698"/>
                      <a:pt x="1881" y="1734"/>
                    </a:cubicBezTo>
                    <a:cubicBezTo>
                      <a:pt x="1972" y="1771"/>
                      <a:pt x="2081" y="1789"/>
                      <a:pt x="2191" y="1807"/>
                    </a:cubicBezTo>
                    <a:cubicBezTo>
                      <a:pt x="2392" y="1807"/>
                      <a:pt x="2465" y="1716"/>
                      <a:pt x="2501" y="1643"/>
                    </a:cubicBezTo>
                    <a:cubicBezTo>
                      <a:pt x="2538" y="1424"/>
                      <a:pt x="2246" y="1296"/>
                      <a:pt x="1972" y="1168"/>
                    </a:cubicBezTo>
                    <a:lnTo>
                      <a:pt x="1862" y="1132"/>
                    </a:lnTo>
                    <a:cubicBezTo>
                      <a:pt x="1808" y="1095"/>
                      <a:pt x="1753" y="1077"/>
                      <a:pt x="1698" y="1041"/>
                    </a:cubicBezTo>
                    <a:cubicBezTo>
                      <a:pt x="1753" y="895"/>
                      <a:pt x="1808" y="749"/>
                      <a:pt x="1844" y="621"/>
                    </a:cubicBezTo>
                    <a:cubicBezTo>
                      <a:pt x="1899" y="493"/>
                      <a:pt x="2027" y="91"/>
                      <a:pt x="177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47" name="Google Shape;347;p33"/>
              <p:cNvSpPr/>
              <p:nvPr/>
            </p:nvSpPr>
            <p:spPr>
              <a:xfrm>
                <a:off x="3698364" y="1017032"/>
                <a:ext cx="429879" cy="256023"/>
              </a:xfrm>
              <a:custGeom>
                <a:avLst/>
                <a:gdLst/>
                <a:ahLst/>
                <a:cxnLst/>
                <a:rect l="l" t="t" r="r" b="b"/>
                <a:pathLst>
                  <a:path w="9841" h="5861" extrusionOk="0">
                    <a:moveTo>
                      <a:pt x="475" y="1"/>
                    </a:moveTo>
                    <a:lnTo>
                      <a:pt x="1" y="986"/>
                    </a:lnTo>
                    <a:cubicBezTo>
                      <a:pt x="201" y="1096"/>
                      <a:pt x="402" y="1187"/>
                      <a:pt x="585" y="1279"/>
                    </a:cubicBezTo>
                    <a:cubicBezTo>
                      <a:pt x="3195" y="2556"/>
                      <a:pt x="5696" y="4017"/>
                      <a:pt x="8215" y="5313"/>
                    </a:cubicBezTo>
                    <a:cubicBezTo>
                      <a:pt x="8544" y="5477"/>
                      <a:pt x="8946" y="5714"/>
                      <a:pt x="9274" y="5861"/>
                    </a:cubicBezTo>
                    <a:cubicBezTo>
                      <a:pt x="9438" y="5550"/>
                      <a:pt x="9621" y="5240"/>
                      <a:pt x="9767" y="4893"/>
                    </a:cubicBezTo>
                    <a:cubicBezTo>
                      <a:pt x="9804" y="4856"/>
                      <a:pt x="9822" y="4802"/>
                      <a:pt x="9840" y="4747"/>
                    </a:cubicBezTo>
                    <a:cubicBezTo>
                      <a:pt x="9493" y="4546"/>
                      <a:pt x="9128" y="4364"/>
                      <a:pt x="8781" y="4199"/>
                    </a:cubicBezTo>
                    <a:cubicBezTo>
                      <a:pt x="7193" y="3341"/>
                      <a:pt x="5787" y="2593"/>
                      <a:pt x="4163" y="1790"/>
                    </a:cubicBezTo>
                    <a:cubicBezTo>
                      <a:pt x="3177" y="1297"/>
                      <a:pt x="2155" y="840"/>
                      <a:pt x="1096" y="311"/>
                    </a:cubicBezTo>
                    <a:lnTo>
                      <a:pt x="47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48" name="Google Shape;348;p33"/>
              <p:cNvSpPr/>
              <p:nvPr/>
            </p:nvSpPr>
            <p:spPr>
              <a:xfrm>
                <a:off x="3646513" y="1121519"/>
                <a:ext cx="427477" cy="253621"/>
              </a:xfrm>
              <a:custGeom>
                <a:avLst/>
                <a:gdLst/>
                <a:ahLst/>
                <a:cxnLst/>
                <a:rect l="l" t="t" r="r" b="b"/>
                <a:pathLst>
                  <a:path w="9786" h="5806" extrusionOk="0">
                    <a:moveTo>
                      <a:pt x="494" y="0"/>
                    </a:moveTo>
                    <a:lnTo>
                      <a:pt x="1" y="986"/>
                    </a:lnTo>
                    <a:lnTo>
                      <a:pt x="220" y="1095"/>
                    </a:lnTo>
                    <a:cubicBezTo>
                      <a:pt x="2812" y="2373"/>
                      <a:pt x="5313" y="3815"/>
                      <a:pt x="7832" y="5130"/>
                    </a:cubicBezTo>
                    <a:cubicBezTo>
                      <a:pt x="8325" y="5385"/>
                      <a:pt x="8982" y="5787"/>
                      <a:pt x="9293" y="5805"/>
                    </a:cubicBezTo>
                    <a:cubicBezTo>
                      <a:pt x="9457" y="5458"/>
                      <a:pt x="9621" y="5093"/>
                      <a:pt x="9786" y="4728"/>
                    </a:cubicBezTo>
                    <a:cubicBezTo>
                      <a:pt x="9366" y="4454"/>
                      <a:pt x="8873" y="4235"/>
                      <a:pt x="8417" y="3998"/>
                    </a:cubicBezTo>
                    <a:cubicBezTo>
                      <a:pt x="6828" y="3158"/>
                      <a:pt x="5404" y="2410"/>
                      <a:pt x="3780" y="1588"/>
                    </a:cubicBezTo>
                    <a:cubicBezTo>
                      <a:pt x="2794" y="1114"/>
                      <a:pt x="1790" y="639"/>
                      <a:pt x="713" y="110"/>
                    </a:cubicBezTo>
                    <a:lnTo>
                      <a:pt x="49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49" name="Google Shape;349;p33"/>
              <p:cNvSpPr/>
              <p:nvPr/>
            </p:nvSpPr>
            <p:spPr>
              <a:xfrm>
                <a:off x="3596279" y="1223560"/>
                <a:ext cx="428263" cy="253621"/>
              </a:xfrm>
              <a:custGeom>
                <a:avLst/>
                <a:gdLst/>
                <a:ahLst/>
                <a:cxnLst/>
                <a:rect l="l" t="t" r="r" b="b"/>
                <a:pathLst>
                  <a:path w="9804" h="5806" extrusionOk="0">
                    <a:moveTo>
                      <a:pt x="494" y="1"/>
                    </a:moveTo>
                    <a:lnTo>
                      <a:pt x="1" y="968"/>
                    </a:lnTo>
                    <a:cubicBezTo>
                      <a:pt x="293" y="1114"/>
                      <a:pt x="567" y="1260"/>
                      <a:pt x="822" y="1388"/>
                    </a:cubicBezTo>
                    <a:cubicBezTo>
                      <a:pt x="3415" y="2648"/>
                      <a:pt x="5934" y="4108"/>
                      <a:pt x="8435" y="5404"/>
                    </a:cubicBezTo>
                    <a:cubicBezTo>
                      <a:pt x="8672" y="5532"/>
                      <a:pt x="8909" y="5678"/>
                      <a:pt x="9165" y="5806"/>
                    </a:cubicBezTo>
                    <a:cubicBezTo>
                      <a:pt x="9384" y="5441"/>
                      <a:pt x="9585" y="5057"/>
                      <a:pt x="9804" y="4692"/>
                    </a:cubicBezTo>
                    <a:cubicBezTo>
                      <a:pt x="9530" y="4546"/>
                      <a:pt x="9274" y="4418"/>
                      <a:pt x="9019" y="4291"/>
                    </a:cubicBezTo>
                    <a:cubicBezTo>
                      <a:pt x="7431" y="3451"/>
                      <a:pt x="6007" y="2684"/>
                      <a:pt x="4382" y="1881"/>
                    </a:cubicBezTo>
                    <a:cubicBezTo>
                      <a:pt x="3396" y="1406"/>
                      <a:pt x="2374" y="932"/>
                      <a:pt x="1315" y="402"/>
                    </a:cubicBezTo>
                    <a:cubicBezTo>
                      <a:pt x="1060" y="275"/>
                      <a:pt x="804" y="147"/>
                      <a:pt x="4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50" name="Google Shape;350;p33"/>
              <p:cNvSpPr/>
              <p:nvPr/>
            </p:nvSpPr>
            <p:spPr>
              <a:xfrm>
                <a:off x="3545259" y="1327217"/>
                <a:ext cx="420269" cy="249645"/>
              </a:xfrm>
              <a:custGeom>
                <a:avLst/>
                <a:gdLst/>
                <a:ahLst/>
                <a:cxnLst/>
                <a:rect l="l" t="t" r="r" b="b"/>
                <a:pathLst>
                  <a:path w="9621" h="5715" extrusionOk="0">
                    <a:moveTo>
                      <a:pt x="493" y="1"/>
                    </a:moveTo>
                    <a:lnTo>
                      <a:pt x="1" y="1005"/>
                    </a:lnTo>
                    <a:lnTo>
                      <a:pt x="420" y="1224"/>
                    </a:lnTo>
                    <a:cubicBezTo>
                      <a:pt x="3031" y="2484"/>
                      <a:pt x="5532" y="3944"/>
                      <a:pt x="8051" y="5240"/>
                    </a:cubicBezTo>
                    <a:cubicBezTo>
                      <a:pt x="8325" y="5386"/>
                      <a:pt x="8653" y="5587"/>
                      <a:pt x="8946" y="5715"/>
                    </a:cubicBezTo>
                    <a:lnTo>
                      <a:pt x="9621" y="4638"/>
                    </a:lnTo>
                    <a:cubicBezTo>
                      <a:pt x="9292" y="4455"/>
                      <a:pt x="8946" y="4291"/>
                      <a:pt x="8617" y="4127"/>
                    </a:cubicBezTo>
                    <a:cubicBezTo>
                      <a:pt x="7047" y="3269"/>
                      <a:pt x="5623" y="2520"/>
                      <a:pt x="3998" y="1717"/>
                    </a:cubicBezTo>
                    <a:cubicBezTo>
                      <a:pt x="3013" y="1224"/>
                      <a:pt x="1990" y="768"/>
                      <a:pt x="932" y="238"/>
                    </a:cubicBezTo>
                    <a:lnTo>
                      <a:pt x="49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51" name="Google Shape;351;p33"/>
              <p:cNvSpPr/>
              <p:nvPr/>
            </p:nvSpPr>
            <p:spPr>
              <a:xfrm>
                <a:off x="3499830" y="1421308"/>
                <a:ext cx="425031" cy="253664"/>
              </a:xfrm>
              <a:custGeom>
                <a:avLst/>
                <a:gdLst/>
                <a:ahLst/>
                <a:cxnLst/>
                <a:rect l="l" t="t" r="r" b="b"/>
                <a:pathLst>
                  <a:path w="9730" h="5807" extrusionOk="0">
                    <a:moveTo>
                      <a:pt x="475" y="1"/>
                    </a:moveTo>
                    <a:lnTo>
                      <a:pt x="0" y="987"/>
                    </a:lnTo>
                    <a:lnTo>
                      <a:pt x="475" y="1224"/>
                    </a:lnTo>
                    <a:cubicBezTo>
                      <a:pt x="3067" y="2502"/>
                      <a:pt x="5586" y="3944"/>
                      <a:pt x="8087" y="5258"/>
                    </a:cubicBezTo>
                    <a:cubicBezTo>
                      <a:pt x="8434" y="5423"/>
                      <a:pt x="8835" y="5660"/>
                      <a:pt x="9146" y="5806"/>
                    </a:cubicBezTo>
                    <a:cubicBezTo>
                      <a:pt x="9328" y="5477"/>
                      <a:pt x="9511" y="5167"/>
                      <a:pt x="9657" y="4839"/>
                    </a:cubicBezTo>
                    <a:cubicBezTo>
                      <a:pt x="9693" y="4784"/>
                      <a:pt x="9712" y="4729"/>
                      <a:pt x="9730" y="4674"/>
                    </a:cubicBezTo>
                    <a:cubicBezTo>
                      <a:pt x="9383" y="4492"/>
                      <a:pt x="9018" y="4309"/>
                      <a:pt x="8671" y="4127"/>
                    </a:cubicBezTo>
                    <a:cubicBezTo>
                      <a:pt x="7083" y="3287"/>
                      <a:pt x="5659" y="2538"/>
                      <a:pt x="4034" y="1717"/>
                    </a:cubicBezTo>
                    <a:cubicBezTo>
                      <a:pt x="3049" y="1242"/>
                      <a:pt x="2045" y="768"/>
                      <a:pt x="986" y="238"/>
                    </a:cubicBezTo>
                    <a:lnTo>
                      <a:pt x="47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52" name="Google Shape;352;p33"/>
              <p:cNvSpPr/>
              <p:nvPr/>
            </p:nvSpPr>
            <p:spPr>
              <a:xfrm>
                <a:off x="3447979" y="1525795"/>
                <a:ext cx="422672" cy="251218"/>
              </a:xfrm>
              <a:custGeom>
                <a:avLst/>
                <a:gdLst/>
                <a:ahLst/>
                <a:cxnLst/>
                <a:rect l="l" t="t" r="r" b="b"/>
                <a:pathLst>
                  <a:path w="9676" h="5751" extrusionOk="0">
                    <a:moveTo>
                      <a:pt x="493" y="0"/>
                    </a:moveTo>
                    <a:lnTo>
                      <a:pt x="0" y="986"/>
                    </a:lnTo>
                    <a:lnTo>
                      <a:pt x="92" y="1041"/>
                    </a:lnTo>
                    <a:cubicBezTo>
                      <a:pt x="2702" y="2301"/>
                      <a:pt x="5221" y="3761"/>
                      <a:pt x="7722" y="5057"/>
                    </a:cubicBezTo>
                    <a:cubicBezTo>
                      <a:pt x="8215" y="5313"/>
                      <a:pt x="8872" y="5714"/>
                      <a:pt x="9183" y="5751"/>
                    </a:cubicBezTo>
                    <a:cubicBezTo>
                      <a:pt x="9347" y="5386"/>
                      <a:pt x="9511" y="5039"/>
                      <a:pt x="9676" y="4674"/>
                    </a:cubicBezTo>
                    <a:cubicBezTo>
                      <a:pt x="9256" y="4400"/>
                      <a:pt x="8763" y="4181"/>
                      <a:pt x="8307" y="3943"/>
                    </a:cubicBezTo>
                    <a:cubicBezTo>
                      <a:pt x="6718" y="3085"/>
                      <a:pt x="5294" y="2337"/>
                      <a:pt x="3670" y="1534"/>
                    </a:cubicBezTo>
                    <a:cubicBezTo>
                      <a:pt x="2684" y="1041"/>
                      <a:pt x="1662" y="585"/>
                      <a:pt x="603" y="55"/>
                    </a:cubicBezTo>
                    <a:lnTo>
                      <a:pt x="49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53" name="Google Shape;353;p33"/>
              <p:cNvSpPr/>
              <p:nvPr/>
            </p:nvSpPr>
            <p:spPr>
              <a:xfrm>
                <a:off x="3398531" y="1627050"/>
                <a:ext cx="422672" cy="251262"/>
              </a:xfrm>
              <a:custGeom>
                <a:avLst/>
                <a:gdLst/>
                <a:ahLst/>
                <a:cxnLst/>
                <a:rect l="l" t="t" r="r" b="b"/>
                <a:pathLst>
                  <a:path w="9676" h="5752" extrusionOk="0">
                    <a:moveTo>
                      <a:pt x="475" y="1"/>
                    </a:moveTo>
                    <a:lnTo>
                      <a:pt x="1" y="987"/>
                    </a:lnTo>
                    <a:cubicBezTo>
                      <a:pt x="238" y="1114"/>
                      <a:pt x="475" y="1224"/>
                      <a:pt x="694" y="1333"/>
                    </a:cubicBezTo>
                    <a:cubicBezTo>
                      <a:pt x="3287" y="2611"/>
                      <a:pt x="5787" y="4072"/>
                      <a:pt x="8307" y="5368"/>
                    </a:cubicBezTo>
                    <a:cubicBezTo>
                      <a:pt x="8544" y="5477"/>
                      <a:pt x="8800" y="5623"/>
                      <a:pt x="9037" y="5751"/>
                    </a:cubicBezTo>
                    <a:cubicBezTo>
                      <a:pt x="9256" y="5386"/>
                      <a:pt x="9475" y="5021"/>
                      <a:pt x="9676" y="4638"/>
                    </a:cubicBezTo>
                    <a:cubicBezTo>
                      <a:pt x="9420" y="4510"/>
                      <a:pt x="9146" y="4382"/>
                      <a:pt x="8891" y="4254"/>
                    </a:cubicBezTo>
                    <a:cubicBezTo>
                      <a:pt x="7303" y="3396"/>
                      <a:pt x="5879" y="2648"/>
                      <a:pt x="4254" y="1845"/>
                    </a:cubicBezTo>
                    <a:cubicBezTo>
                      <a:pt x="3268" y="1352"/>
                      <a:pt x="2264" y="895"/>
                      <a:pt x="1187" y="366"/>
                    </a:cubicBezTo>
                    <a:cubicBezTo>
                      <a:pt x="968" y="238"/>
                      <a:pt x="731" y="129"/>
                      <a:pt x="47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54" name="Google Shape;354;p33"/>
              <p:cNvSpPr/>
              <p:nvPr/>
            </p:nvSpPr>
            <p:spPr>
              <a:xfrm>
                <a:off x="3346725" y="1731537"/>
                <a:ext cx="415464" cy="247243"/>
              </a:xfrm>
              <a:custGeom>
                <a:avLst/>
                <a:gdLst/>
                <a:ahLst/>
                <a:cxnLst/>
                <a:rect l="l" t="t" r="r" b="b"/>
                <a:pathLst>
                  <a:path w="9511" h="5660" extrusionOk="0">
                    <a:moveTo>
                      <a:pt x="493" y="0"/>
                    </a:moveTo>
                    <a:lnTo>
                      <a:pt x="0" y="1004"/>
                    </a:lnTo>
                    <a:lnTo>
                      <a:pt x="310" y="1150"/>
                    </a:lnTo>
                    <a:cubicBezTo>
                      <a:pt x="2921" y="2428"/>
                      <a:pt x="5422" y="3870"/>
                      <a:pt x="7941" y="5185"/>
                    </a:cubicBezTo>
                    <a:cubicBezTo>
                      <a:pt x="8215" y="5331"/>
                      <a:pt x="8543" y="5513"/>
                      <a:pt x="8836" y="5659"/>
                    </a:cubicBezTo>
                    <a:lnTo>
                      <a:pt x="9511" y="4564"/>
                    </a:lnTo>
                    <a:cubicBezTo>
                      <a:pt x="9182" y="4400"/>
                      <a:pt x="8836" y="4235"/>
                      <a:pt x="8507" y="4053"/>
                    </a:cubicBezTo>
                    <a:cubicBezTo>
                      <a:pt x="6919" y="3213"/>
                      <a:pt x="5513" y="2465"/>
                      <a:pt x="3888" y="1661"/>
                    </a:cubicBezTo>
                    <a:cubicBezTo>
                      <a:pt x="2903" y="1169"/>
                      <a:pt x="1880" y="712"/>
                      <a:pt x="822" y="164"/>
                    </a:cubicBezTo>
                    <a:lnTo>
                      <a:pt x="49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55" name="Google Shape;355;p33"/>
              <p:cNvSpPr/>
              <p:nvPr/>
            </p:nvSpPr>
            <p:spPr>
              <a:xfrm>
                <a:off x="3114643" y="2036917"/>
                <a:ext cx="50279" cy="90161"/>
              </a:xfrm>
              <a:custGeom>
                <a:avLst/>
                <a:gdLst/>
                <a:ahLst/>
                <a:cxnLst/>
                <a:rect l="l" t="t" r="r" b="b"/>
                <a:pathLst>
                  <a:path w="1151" h="2064" extrusionOk="0">
                    <a:moveTo>
                      <a:pt x="1" y="1"/>
                    </a:moveTo>
                    <a:lnTo>
                      <a:pt x="256" y="1005"/>
                    </a:lnTo>
                    <a:cubicBezTo>
                      <a:pt x="329" y="1297"/>
                      <a:pt x="402" y="1589"/>
                      <a:pt x="457" y="1826"/>
                    </a:cubicBezTo>
                    <a:cubicBezTo>
                      <a:pt x="494" y="1899"/>
                      <a:pt x="512" y="2027"/>
                      <a:pt x="603" y="2064"/>
                    </a:cubicBezTo>
                    <a:lnTo>
                      <a:pt x="622" y="2064"/>
                    </a:lnTo>
                    <a:cubicBezTo>
                      <a:pt x="822" y="1461"/>
                      <a:pt x="950" y="804"/>
                      <a:pt x="115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56" name="Google Shape;356;p33"/>
              <p:cNvSpPr/>
              <p:nvPr/>
            </p:nvSpPr>
            <p:spPr>
              <a:xfrm>
                <a:off x="3089919" y="1912554"/>
                <a:ext cx="98155" cy="125238"/>
              </a:xfrm>
              <a:custGeom>
                <a:avLst/>
                <a:gdLst/>
                <a:ahLst/>
                <a:cxnLst/>
                <a:rect l="l" t="t" r="r" b="b"/>
                <a:pathLst>
                  <a:path w="2247" h="2867" extrusionOk="0">
                    <a:moveTo>
                      <a:pt x="1114" y="0"/>
                    </a:moveTo>
                    <a:cubicBezTo>
                      <a:pt x="968" y="0"/>
                      <a:pt x="804" y="0"/>
                      <a:pt x="658" y="18"/>
                    </a:cubicBezTo>
                    <a:cubicBezTo>
                      <a:pt x="494" y="18"/>
                      <a:pt x="330" y="55"/>
                      <a:pt x="183" y="110"/>
                    </a:cubicBezTo>
                    <a:cubicBezTo>
                      <a:pt x="74" y="256"/>
                      <a:pt x="1" y="438"/>
                      <a:pt x="1" y="639"/>
                    </a:cubicBezTo>
                    <a:cubicBezTo>
                      <a:pt x="37" y="822"/>
                      <a:pt x="92" y="1004"/>
                      <a:pt x="147" y="1168"/>
                    </a:cubicBezTo>
                    <a:cubicBezTo>
                      <a:pt x="293" y="1734"/>
                      <a:pt x="439" y="2300"/>
                      <a:pt x="585" y="2866"/>
                    </a:cubicBezTo>
                    <a:lnTo>
                      <a:pt x="1717" y="2848"/>
                    </a:lnTo>
                    <a:cubicBezTo>
                      <a:pt x="1717" y="2830"/>
                      <a:pt x="1735" y="2793"/>
                      <a:pt x="1735" y="2757"/>
                    </a:cubicBezTo>
                    <a:cubicBezTo>
                      <a:pt x="1863" y="2264"/>
                      <a:pt x="2009" y="1753"/>
                      <a:pt x="2137" y="1241"/>
                    </a:cubicBezTo>
                    <a:cubicBezTo>
                      <a:pt x="2192" y="1059"/>
                      <a:pt x="2228" y="895"/>
                      <a:pt x="2246" y="712"/>
                    </a:cubicBezTo>
                    <a:cubicBezTo>
                      <a:pt x="2173" y="511"/>
                      <a:pt x="2045" y="310"/>
                      <a:pt x="1918" y="146"/>
                    </a:cubicBezTo>
                    <a:cubicBezTo>
                      <a:pt x="1772" y="18"/>
                      <a:pt x="1352" y="0"/>
                      <a:pt x="111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57" name="Google Shape;357;p33"/>
              <p:cNvSpPr/>
              <p:nvPr/>
            </p:nvSpPr>
            <p:spPr>
              <a:xfrm>
                <a:off x="3089133" y="1313676"/>
                <a:ext cx="113269" cy="630819"/>
              </a:xfrm>
              <a:custGeom>
                <a:avLst/>
                <a:gdLst/>
                <a:ahLst/>
                <a:cxnLst/>
                <a:rect l="l" t="t" r="r" b="b"/>
                <a:pathLst>
                  <a:path w="2593" h="14441" extrusionOk="0">
                    <a:moveTo>
                      <a:pt x="1863" y="14002"/>
                    </a:moveTo>
                    <a:cubicBezTo>
                      <a:pt x="1735" y="14130"/>
                      <a:pt x="1607" y="14239"/>
                      <a:pt x="1461" y="14331"/>
                    </a:cubicBezTo>
                    <a:cubicBezTo>
                      <a:pt x="1352" y="14203"/>
                      <a:pt x="1242" y="14057"/>
                      <a:pt x="1151" y="13911"/>
                    </a:cubicBezTo>
                    <a:cubicBezTo>
                      <a:pt x="1023" y="13966"/>
                      <a:pt x="950" y="14203"/>
                      <a:pt x="767" y="14294"/>
                    </a:cubicBezTo>
                    <a:cubicBezTo>
                      <a:pt x="658" y="14166"/>
                      <a:pt x="548" y="14057"/>
                      <a:pt x="439" y="13929"/>
                    </a:cubicBezTo>
                    <a:cubicBezTo>
                      <a:pt x="274" y="14039"/>
                      <a:pt x="238" y="14294"/>
                      <a:pt x="55" y="14349"/>
                    </a:cubicBezTo>
                    <a:cubicBezTo>
                      <a:pt x="1" y="14057"/>
                      <a:pt x="1" y="13747"/>
                      <a:pt x="37" y="13455"/>
                    </a:cubicBezTo>
                    <a:cubicBezTo>
                      <a:pt x="165" y="9000"/>
                      <a:pt x="238" y="4473"/>
                      <a:pt x="384" y="1"/>
                    </a:cubicBezTo>
                    <a:cubicBezTo>
                      <a:pt x="1132" y="1"/>
                      <a:pt x="1844" y="19"/>
                      <a:pt x="2556" y="55"/>
                    </a:cubicBezTo>
                    <a:cubicBezTo>
                      <a:pt x="2593" y="183"/>
                      <a:pt x="2593" y="329"/>
                      <a:pt x="2575" y="475"/>
                    </a:cubicBezTo>
                    <a:cubicBezTo>
                      <a:pt x="2465" y="4747"/>
                      <a:pt x="2392" y="9146"/>
                      <a:pt x="2283" y="13455"/>
                    </a:cubicBezTo>
                    <a:cubicBezTo>
                      <a:pt x="2283" y="13783"/>
                      <a:pt x="2283" y="14112"/>
                      <a:pt x="2246" y="14422"/>
                    </a:cubicBezTo>
                    <a:cubicBezTo>
                      <a:pt x="2082" y="14440"/>
                      <a:pt x="1990" y="14130"/>
                      <a:pt x="1863" y="1400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58" name="Google Shape;358;p33"/>
              <p:cNvSpPr/>
              <p:nvPr/>
            </p:nvSpPr>
            <p:spPr>
              <a:xfrm>
                <a:off x="3106693" y="1247498"/>
                <a:ext cx="98111" cy="75789"/>
              </a:xfrm>
              <a:custGeom>
                <a:avLst/>
                <a:gdLst/>
                <a:ahLst/>
                <a:cxnLst/>
                <a:rect l="l" t="t" r="r" b="b"/>
                <a:pathLst>
                  <a:path w="2246" h="1735" extrusionOk="0">
                    <a:moveTo>
                      <a:pt x="2173" y="1607"/>
                    </a:moveTo>
                    <a:cubicBezTo>
                      <a:pt x="1369" y="1735"/>
                      <a:pt x="730" y="1570"/>
                      <a:pt x="19" y="1534"/>
                    </a:cubicBezTo>
                    <a:cubicBezTo>
                      <a:pt x="0" y="1096"/>
                      <a:pt x="219" y="694"/>
                      <a:pt x="584" y="457"/>
                    </a:cubicBezTo>
                    <a:cubicBezTo>
                      <a:pt x="1388" y="0"/>
                      <a:pt x="2246" y="658"/>
                      <a:pt x="2173" y="160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59" name="Google Shape;359;p33"/>
              <p:cNvSpPr/>
              <p:nvPr/>
            </p:nvSpPr>
            <p:spPr>
              <a:xfrm>
                <a:off x="3094724" y="1312890"/>
                <a:ext cx="115671" cy="97325"/>
              </a:xfrm>
              <a:custGeom>
                <a:avLst/>
                <a:gdLst/>
                <a:ahLst/>
                <a:cxnLst/>
                <a:rect l="l" t="t" r="r" b="b"/>
                <a:pathLst>
                  <a:path w="2648" h="2228" extrusionOk="0">
                    <a:moveTo>
                      <a:pt x="183" y="2191"/>
                    </a:moveTo>
                    <a:cubicBezTo>
                      <a:pt x="201" y="1990"/>
                      <a:pt x="165" y="1808"/>
                      <a:pt x="73" y="1643"/>
                    </a:cubicBezTo>
                    <a:cubicBezTo>
                      <a:pt x="73" y="1552"/>
                      <a:pt x="146" y="1479"/>
                      <a:pt x="183" y="1388"/>
                    </a:cubicBezTo>
                    <a:cubicBezTo>
                      <a:pt x="0" y="1169"/>
                      <a:pt x="201" y="1004"/>
                      <a:pt x="201" y="840"/>
                    </a:cubicBezTo>
                    <a:cubicBezTo>
                      <a:pt x="201" y="767"/>
                      <a:pt x="146" y="694"/>
                      <a:pt x="146" y="639"/>
                    </a:cubicBezTo>
                    <a:cubicBezTo>
                      <a:pt x="146" y="511"/>
                      <a:pt x="220" y="457"/>
                      <a:pt x="238" y="329"/>
                    </a:cubicBezTo>
                    <a:cubicBezTo>
                      <a:pt x="256" y="219"/>
                      <a:pt x="183" y="146"/>
                      <a:pt x="238" y="55"/>
                    </a:cubicBezTo>
                    <a:cubicBezTo>
                      <a:pt x="603" y="0"/>
                      <a:pt x="986" y="0"/>
                      <a:pt x="1370" y="55"/>
                    </a:cubicBezTo>
                    <a:cubicBezTo>
                      <a:pt x="1735" y="55"/>
                      <a:pt x="2100" y="73"/>
                      <a:pt x="2483" y="110"/>
                    </a:cubicBezTo>
                    <a:cubicBezTo>
                      <a:pt x="2647" y="329"/>
                      <a:pt x="2501" y="566"/>
                      <a:pt x="2501" y="767"/>
                    </a:cubicBezTo>
                    <a:cubicBezTo>
                      <a:pt x="2501" y="895"/>
                      <a:pt x="2556" y="1004"/>
                      <a:pt x="2556" y="1132"/>
                    </a:cubicBezTo>
                    <a:cubicBezTo>
                      <a:pt x="2556" y="1315"/>
                      <a:pt x="2392" y="1479"/>
                      <a:pt x="2556" y="1771"/>
                    </a:cubicBezTo>
                    <a:cubicBezTo>
                      <a:pt x="2520" y="1917"/>
                      <a:pt x="2374" y="2008"/>
                      <a:pt x="2410" y="2191"/>
                    </a:cubicBezTo>
                    <a:cubicBezTo>
                      <a:pt x="2392" y="2209"/>
                      <a:pt x="2374" y="2227"/>
                      <a:pt x="2374" y="2209"/>
                    </a:cubicBezTo>
                    <a:cubicBezTo>
                      <a:pt x="1643" y="2209"/>
                      <a:pt x="895" y="2227"/>
                      <a:pt x="183" y="219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60" name="Google Shape;360;p33"/>
              <p:cNvSpPr/>
              <p:nvPr/>
            </p:nvSpPr>
            <p:spPr>
              <a:xfrm>
                <a:off x="3700155" y="2273410"/>
                <a:ext cx="190456" cy="202818"/>
              </a:xfrm>
              <a:custGeom>
                <a:avLst/>
                <a:gdLst/>
                <a:ahLst/>
                <a:cxnLst/>
                <a:rect l="l" t="t" r="r" b="b"/>
                <a:pathLst>
                  <a:path w="4360" h="4643" extrusionOk="0">
                    <a:moveTo>
                      <a:pt x="3275" y="0"/>
                    </a:moveTo>
                    <a:cubicBezTo>
                      <a:pt x="3119" y="0"/>
                      <a:pt x="2971" y="73"/>
                      <a:pt x="2880" y="209"/>
                    </a:cubicBezTo>
                    <a:lnTo>
                      <a:pt x="1146" y="2765"/>
                    </a:lnTo>
                    <a:cubicBezTo>
                      <a:pt x="1128" y="2802"/>
                      <a:pt x="1110" y="2820"/>
                      <a:pt x="1091" y="2856"/>
                    </a:cubicBezTo>
                    <a:lnTo>
                      <a:pt x="562" y="2510"/>
                    </a:lnTo>
                    <a:cubicBezTo>
                      <a:pt x="506" y="2464"/>
                      <a:pt x="448" y="2445"/>
                      <a:pt x="394" y="2445"/>
                    </a:cubicBezTo>
                    <a:cubicBezTo>
                      <a:pt x="167" y="2445"/>
                      <a:pt x="1" y="2786"/>
                      <a:pt x="252" y="2948"/>
                    </a:cubicBezTo>
                    <a:lnTo>
                      <a:pt x="252" y="2929"/>
                    </a:lnTo>
                    <a:lnTo>
                      <a:pt x="2680" y="4591"/>
                    </a:lnTo>
                    <a:cubicBezTo>
                      <a:pt x="2732" y="4627"/>
                      <a:pt x="2785" y="4642"/>
                      <a:pt x="2835" y="4642"/>
                    </a:cubicBezTo>
                    <a:cubicBezTo>
                      <a:pt x="3063" y="4642"/>
                      <a:pt x="3230" y="4317"/>
                      <a:pt x="2990" y="4153"/>
                    </a:cubicBezTo>
                    <a:lnTo>
                      <a:pt x="2406" y="3751"/>
                    </a:lnTo>
                    <a:cubicBezTo>
                      <a:pt x="2442" y="3714"/>
                      <a:pt x="2460" y="3696"/>
                      <a:pt x="2479" y="3660"/>
                    </a:cubicBezTo>
                    <a:lnTo>
                      <a:pt x="4213" y="1122"/>
                    </a:lnTo>
                    <a:cubicBezTo>
                      <a:pt x="4359" y="903"/>
                      <a:pt x="4304" y="593"/>
                      <a:pt x="4085" y="429"/>
                    </a:cubicBezTo>
                    <a:lnTo>
                      <a:pt x="3556" y="82"/>
                    </a:lnTo>
                    <a:cubicBezTo>
                      <a:pt x="3466" y="27"/>
                      <a:pt x="3369" y="0"/>
                      <a:pt x="32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61" name="Google Shape;361;p33"/>
              <p:cNvSpPr/>
              <p:nvPr/>
            </p:nvSpPr>
            <p:spPr>
              <a:xfrm>
                <a:off x="3749908" y="2207494"/>
                <a:ext cx="231211" cy="160140"/>
              </a:xfrm>
              <a:custGeom>
                <a:avLst/>
                <a:gdLst/>
                <a:ahLst/>
                <a:cxnLst/>
                <a:rect l="l" t="t" r="r" b="b"/>
                <a:pathLst>
                  <a:path w="5293" h="3666" extrusionOk="0">
                    <a:moveTo>
                      <a:pt x="571" y="1"/>
                    </a:moveTo>
                    <a:cubicBezTo>
                      <a:pt x="161" y="1"/>
                      <a:pt x="1" y="556"/>
                      <a:pt x="390" y="751"/>
                    </a:cubicBezTo>
                    <a:lnTo>
                      <a:pt x="2453" y="2157"/>
                    </a:lnTo>
                    <a:lnTo>
                      <a:pt x="4534" y="3562"/>
                    </a:lnTo>
                    <a:cubicBezTo>
                      <a:pt x="4615" y="3634"/>
                      <a:pt x="4705" y="3665"/>
                      <a:pt x="4792" y="3665"/>
                    </a:cubicBezTo>
                    <a:cubicBezTo>
                      <a:pt x="5057" y="3665"/>
                      <a:pt x="5293" y="3376"/>
                      <a:pt x="5155" y="3088"/>
                    </a:cubicBezTo>
                    <a:cubicBezTo>
                      <a:pt x="4443" y="1390"/>
                      <a:pt x="4133" y="897"/>
                      <a:pt x="3585" y="514"/>
                    </a:cubicBezTo>
                    <a:cubicBezTo>
                      <a:pt x="3019" y="130"/>
                      <a:pt x="2453" y="21"/>
                      <a:pt x="610" y="2"/>
                    </a:cubicBezTo>
                    <a:cubicBezTo>
                      <a:pt x="596" y="1"/>
                      <a:pt x="583" y="1"/>
                      <a:pt x="57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62" name="Google Shape;362;p33"/>
              <p:cNvSpPr/>
              <p:nvPr/>
            </p:nvSpPr>
            <p:spPr>
              <a:xfrm>
                <a:off x="4239800" y="1559692"/>
                <a:ext cx="142798" cy="144676"/>
              </a:xfrm>
              <a:custGeom>
                <a:avLst/>
                <a:gdLst/>
                <a:ahLst/>
                <a:cxnLst/>
                <a:rect l="l" t="t" r="r" b="b"/>
                <a:pathLst>
                  <a:path w="3269" h="3312" extrusionOk="0">
                    <a:moveTo>
                      <a:pt x="1651" y="1"/>
                    </a:moveTo>
                    <a:cubicBezTo>
                      <a:pt x="1499" y="1"/>
                      <a:pt x="1351" y="74"/>
                      <a:pt x="1260" y="210"/>
                    </a:cubicBezTo>
                    <a:lnTo>
                      <a:pt x="165" y="1835"/>
                    </a:lnTo>
                    <a:cubicBezTo>
                      <a:pt x="1" y="2054"/>
                      <a:pt x="56" y="2346"/>
                      <a:pt x="293" y="2492"/>
                    </a:cubicBezTo>
                    <a:lnTo>
                      <a:pt x="1352" y="3222"/>
                    </a:lnTo>
                    <a:cubicBezTo>
                      <a:pt x="1433" y="3284"/>
                      <a:pt x="1525" y="3312"/>
                      <a:pt x="1617" y="3312"/>
                    </a:cubicBezTo>
                    <a:cubicBezTo>
                      <a:pt x="1771" y="3312"/>
                      <a:pt x="1924" y="3232"/>
                      <a:pt x="2027" y="3094"/>
                    </a:cubicBezTo>
                    <a:lnTo>
                      <a:pt x="3122" y="1488"/>
                    </a:lnTo>
                    <a:cubicBezTo>
                      <a:pt x="3268" y="1269"/>
                      <a:pt x="3214" y="959"/>
                      <a:pt x="2995" y="813"/>
                    </a:cubicBezTo>
                    <a:lnTo>
                      <a:pt x="1918" y="82"/>
                    </a:lnTo>
                    <a:cubicBezTo>
                      <a:pt x="1835" y="27"/>
                      <a:pt x="1742" y="1"/>
                      <a:pt x="16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63" name="Google Shape;363;p33"/>
              <p:cNvSpPr/>
              <p:nvPr/>
            </p:nvSpPr>
            <p:spPr>
              <a:xfrm>
                <a:off x="4317947" y="1518981"/>
                <a:ext cx="79808" cy="84831"/>
              </a:xfrm>
              <a:custGeom>
                <a:avLst/>
                <a:gdLst/>
                <a:ahLst/>
                <a:cxnLst/>
                <a:rect l="l" t="t" r="r" b="b"/>
                <a:pathLst>
                  <a:path w="1827" h="1942" extrusionOk="0">
                    <a:moveTo>
                      <a:pt x="1247" y="0"/>
                    </a:moveTo>
                    <a:cubicBezTo>
                      <a:pt x="1176" y="0"/>
                      <a:pt x="1103" y="24"/>
                      <a:pt x="1041" y="65"/>
                    </a:cubicBezTo>
                    <a:lnTo>
                      <a:pt x="1041" y="83"/>
                    </a:lnTo>
                    <a:lnTo>
                      <a:pt x="92" y="1014"/>
                    </a:lnTo>
                    <a:cubicBezTo>
                      <a:pt x="1" y="1160"/>
                      <a:pt x="37" y="1343"/>
                      <a:pt x="183" y="1434"/>
                    </a:cubicBezTo>
                    <a:lnTo>
                      <a:pt x="840" y="1891"/>
                    </a:lnTo>
                    <a:cubicBezTo>
                      <a:pt x="896" y="1925"/>
                      <a:pt x="956" y="1941"/>
                      <a:pt x="1015" y="1941"/>
                    </a:cubicBezTo>
                    <a:cubicBezTo>
                      <a:pt x="1111" y="1941"/>
                      <a:pt x="1204" y="1897"/>
                      <a:pt x="1260" y="1818"/>
                    </a:cubicBezTo>
                    <a:cubicBezTo>
                      <a:pt x="1260" y="1818"/>
                      <a:pt x="1790" y="613"/>
                      <a:pt x="1790" y="595"/>
                    </a:cubicBezTo>
                    <a:cubicBezTo>
                      <a:pt x="1826" y="467"/>
                      <a:pt x="1790" y="321"/>
                      <a:pt x="1680" y="248"/>
                    </a:cubicBezTo>
                    <a:lnTo>
                      <a:pt x="1406" y="47"/>
                    </a:lnTo>
                    <a:cubicBezTo>
                      <a:pt x="1358" y="15"/>
                      <a:pt x="1303" y="0"/>
                      <a:pt x="124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64" name="Google Shape;364;p33"/>
              <p:cNvSpPr/>
              <p:nvPr/>
            </p:nvSpPr>
            <p:spPr>
              <a:xfrm>
                <a:off x="4378577" y="1317433"/>
                <a:ext cx="149787" cy="214787"/>
              </a:xfrm>
              <a:custGeom>
                <a:avLst/>
                <a:gdLst/>
                <a:ahLst/>
                <a:cxnLst/>
                <a:rect l="l" t="t" r="r" b="b"/>
                <a:pathLst>
                  <a:path w="3429" h="4917" extrusionOk="0">
                    <a:moveTo>
                      <a:pt x="3355" y="1"/>
                    </a:moveTo>
                    <a:cubicBezTo>
                      <a:pt x="3349" y="1"/>
                      <a:pt x="3344" y="2"/>
                      <a:pt x="3341" y="6"/>
                    </a:cubicBezTo>
                    <a:lnTo>
                      <a:pt x="0" y="4770"/>
                    </a:lnTo>
                    <a:lnTo>
                      <a:pt x="219" y="4916"/>
                    </a:lnTo>
                    <a:lnTo>
                      <a:pt x="3414" y="61"/>
                    </a:lnTo>
                    <a:cubicBezTo>
                      <a:pt x="3429" y="31"/>
                      <a:pt x="3383" y="1"/>
                      <a:pt x="335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65" name="Google Shape;365;p33"/>
              <p:cNvSpPr/>
              <p:nvPr/>
            </p:nvSpPr>
            <p:spPr>
              <a:xfrm>
                <a:off x="4374559" y="1516971"/>
                <a:ext cx="23152" cy="16818"/>
              </a:xfrm>
              <a:custGeom>
                <a:avLst/>
                <a:gdLst/>
                <a:ahLst/>
                <a:cxnLst/>
                <a:rect l="l" t="t" r="r" b="b"/>
                <a:pathLst>
                  <a:path w="530" h="385" extrusionOk="0">
                    <a:moveTo>
                      <a:pt x="122" y="1"/>
                    </a:moveTo>
                    <a:cubicBezTo>
                      <a:pt x="84" y="1"/>
                      <a:pt x="49" y="21"/>
                      <a:pt x="37" y="56"/>
                    </a:cubicBezTo>
                    <a:cubicBezTo>
                      <a:pt x="1" y="93"/>
                      <a:pt x="1" y="166"/>
                      <a:pt x="56" y="202"/>
                    </a:cubicBezTo>
                    <a:lnTo>
                      <a:pt x="311" y="367"/>
                    </a:lnTo>
                    <a:cubicBezTo>
                      <a:pt x="334" y="379"/>
                      <a:pt x="355" y="385"/>
                      <a:pt x="376" y="385"/>
                    </a:cubicBezTo>
                    <a:cubicBezTo>
                      <a:pt x="471" y="385"/>
                      <a:pt x="529" y="263"/>
                      <a:pt x="439" y="202"/>
                    </a:cubicBezTo>
                    <a:lnTo>
                      <a:pt x="183" y="20"/>
                    </a:lnTo>
                    <a:cubicBezTo>
                      <a:pt x="164" y="7"/>
                      <a:pt x="142" y="1"/>
                      <a:pt x="122" y="1"/>
                    </a:cubicBezTo>
                    <a:close/>
                  </a:path>
                </a:pathLst>
              </a:custGeom>
              <a:solidFill>
                <a:srgbClr val="334F7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66" name="Google Shape;366;p33"/>
              <p:cNvSpPr/>
              <p:nvPr/>
            </p:nvSpPr>
            <p:spPr>
              <a:xfrm>
                <a:off x="4221454" y="1665359"/>
                <a:ext cx="86972" cy="74173"/>
              </a:xfrm>
              <a:custGeom>
                <a:avLst/>
                <a:gdLst/>
                <a:ahLst/>
                <a:cxnLst/>
                <a:rect l="l" t="t" r="r" b="b"/>
                <a:pathLst>
                  <a:path w="1991" h="1698" extrusionOk="0">
                    <a:moveTo>
                      <a:pt x="457" y="0"/>
                    </a:moveTo>
                    <a:lnTo>
                      <a:pt x="1" y="657"/>
                    </a:lnTo>
                    <a:lnTo>
                      <a:pt x="1534" y="1698"/>
                    </a:lnTo>
                    <a:lnTo>
                      <a:pt x="1991" y="1041"/>
                    </a:lnTo>
                    <a:lnTo>
                      <a:pt x="45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67" name="Google Shape;367;p33"/>
              <p:cNvSpPr/>
              <p:nvPr/>
            </p:nvSpPr>
            <p:spPr>
              <a:xfrm>
                <a:off x="4211101" y="1635218"/>
                <a:ext cx="136508" cy="95403"/>
              </a:xfrm>
              <a:custGeom>
                <a:avLst/>
                <a:gdLst/>
                <a:ahLst/>
                <a:cxnLst/>
                <a:rect l="l" t="t" r="r" b="b"/>
                <a:pathLst>
                  <a:path w="3125" h="2184" extrusionOk="0">
                    <a:moveTo>
                      <a:pt x="311" y="0"/>
                    </a:moveTo>
                    <a:cubicBezTo>
                      <a:pt x="225" y="0"/>
                      <a:pt x="137" y="45"/>
                      <a:pt x="92" y="124"/>
                    </a:cubicBezTo>
                    <a:cubicBezTo>
                      <a:pt x="1" y="234"/>
                      <a:pt x="37" y="398"/>
                      <a:pt x="165" y="489"/>
                    </a:cubicBezTo>
                    <a:lnTo>
                      <a:pt x="2593" y="2132"/>
                    </a:lnTo>
                    <a:cubicBezTo>
                      <a:pt x="2645" y="2168"/>
                      <a:pt x="2697" y="2184"/>
                      <a:pt x="2746" y="2184"/>
                    </a:cubicBezTo>
                    <a:cubicBezTo>
                      <a:pt x="2971" y="2184"/>
                      <a:pt x="3125" y="1859"/>
                      <a:pt x="2885" y="1694"/>
                    </a:cubicBezTo>
                    <a:lnTo>
                      <a:pt x="457" y="51"/>
                    </a:lnTo>
                    <a:cubicBezTo>
                      <a:pt x="416" y="17"/>
                      <a:pt x="364" y="0"/>
                      <a:pt x="3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68" name="Google Shape;368;p33"/>
              <p:cNvSpPr/>
              <p:nvPr/>
            </p:nvSpPr>
            <p:spPr>
              <a:xfrm>
                <a:off x="3833908" y="1676847"/>
                <a:ext cx="481687" cy="617714"/>
              </a:xfrm>
              <a:custGeom>
                <a:avLst/>
                <a:gdLst/>
                <a:ahLst/>
                <a:cxnLst/>
                <a:rect l="l" t="t" r="r" b="b"/>
                <a:pathLst>
                  <a:path w="11027" h="14141" extrusionOk="0">
                    <a:moveTo>
                      <a:pt x="8540" y="1"/>
                    </a:moveTo>
                    <a:cubicBezTo>
                      <a:pt x="8361" y="1"/>
                      <a:pt x="8183" y="89"/>
                      <a:pt x="8070" y="248"/>
                    </a:cubicBezTo>
                    <a:lnTo>
                      <a:pt x="1" y="12205"/>
                    </a:lnTo>
                    <a:lnTo>
                      <a:pt x="2776" y="14140"/>
                    </a:lnTo>
                    <a:lnTo>
                      <a:pt x="10863" y="2147"/>
                    </a:lnTo>
                    <a:cubicBezTo>
                      <a:pt x="11027" y="1873"/>
                      <a:pt x="10972" y="1526"/>
                      <a:pt x="10717" y="1362"/>
                    </a:cubicBezTo>
                    <a:lnTo>
                      <a:pt x="8855" y="102"/>
                    </a:lnTo>
                    <a:cubicBezTo>
                      <a:pt x="8758" y="33"/>
                      <a:pt x="8649" y="1"/>
                      <a:pt x="85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69" name="Google Shape;369;p33"/>
              <p:cNvSpPr/>
              <p:nvPr/>
            </p:nvSpPr>
            <p:spPr>
              <a:xfrm>
                <a:off x="4091500" y="1676847"/>
                <a:ext cx="224091" cy="233352"/>
              </a:xfrm>
              <a:custGeom>
                <a:avLst/>
                <a:gdLst/>
                <a:ahLst/>
                <a:cxnLst/>
                <a:rect l="l" t="t" r="r" b="b"/>
                <a:pathLst>
                  <a:path w="5130" h="5342" extrusionOk="0">
                    <a:moveTo>
                      <a:pt x="2638" y="1"/>
                    </a:moveTo>
                    <a:cubicBezTo>
                      <a:pt x="2455" y="1"/>
                      <a:pt x="2275" y="89"/>
                      <a:pt x="2173" y="248"/>
                    </a:cubicBezTo>
                    <a:lnTo>
                      <a:pt x="0" y="3461"/>
                    </a:lnTo>
                    <a:lnTo>
                      <a:pt x="2812" y="5341"/>
                    </a:lnTo>
                    <a:lnTo>
                      <a:pt x="4966" y="2147"/>
                    </a:lnTo>
                    <a:cubicBezTo>
                      <a:pt x="5130" y="1891"/>
                      <a:pt x="5057" y="1544"/>
                      <a:pt x="4801" y="1362"/>
                    </a:cubicBezTo>
                    <a:lnTo>
                      <a:pt x="2958" y="102"/>
                    </a:lnTo>
                    <a:cubicBezTo>
                      <a:pt x="2861" y="33"/>
                      <a:pt x="2749" y="1"/>
                      <a:pt x="263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0" name="Google Shape;370;p33"/>
              <p:cNvSpPr/>
              <p:nvPr/>
            </p:nvSpPr>
            <p:spPr>
              <a:xfrm>
                <a:off x="4235039" y="1772335"/>
                <a:ext cx="52681" cy="40581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929" extrusionOk="0">
                    <a:moveTo>
                      <a:pt x="171" y="1"/>
                    </a:moveTo>
                    <a:cubicBezTo>
                      <a:pt x="122" y="1"/>
                      <a:pt x="76" y="20"/>
                      <a:pt x="55" y="52"/>
                    </a:cubicBezTo>
                    <a:cubicBezTo>
                      <a:pt x="0" y="125"/>
                      <a:pt x="18" y="235"/>
                      <a:pt x="91" y="289"/>
                    </a:cubicBezTo>
                    <a:lnTo>
                      <a:pt x="1022" y="928"/>
                    </a:lnTo>
                    <a:lnTo>
                      <a:pt x="1205" y="673"/>
                    </a:lnTo>
                    <a:lnTo>
                      <a:pt x="274" y="34"/>
                    </a:lnTo>
                    <a:cubicBezTo>
                      <a:pt x="243" y="11"/>
                      <a:pt x="206" y="1"/>
                      <a:pt x="17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1" name="Google Shape;371;p33"/>
              <p:cNvSpPr/>
              <p:nvPr/>
            </p:nvSpPr>
            <p:spPr>
              <a:xfrm>
                <a:off x="4193541" y="1833010"/>
                <a:ext cx="52681" cy="40494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927" extrusionOk="0">
                    <a:moveTo>
                      <a:pt x="178" y="0"/>
                    </a:moveTo>
                    <a:cubicBezTo>
                      <a:pt x="127" y="0"/>
                      <a:pt x="78" y="24"/>
                      <a:pt x="56" y="69"/>
                    </a:cubicBezTo>
                    <a:cubicBezTo>
                      <a:pt x="1" y="142"/>
                      <a:pt x="19" y="233"/>
                      <a:pt x="92" y="288"/>
                    </a:cubicBezTo>
                    <a:lnTo>
                      <a:pt x="1041" y="927"/>
                    </a:lnTo>
                    <a:lnTo>
                      <a:pt x="1206" y="671"/>
                    </a:lnTo>
                    <a:lnTo>
                      <a:pt x="275" y="32"/>
                    </a:lnTo>
                    <a:cubicBezTo>
                      <a:pt x="246" y="10"/>
                      <a:pt x="211" y="0"/>
                      <a:pt x="17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2" name="Google Shape;372;p33"/>
              <p:cNvSpPr/>
              <p:nvPr/>
            </p:nvSpPr>
            <p:spPr>
              <a:xfrm>
                <a:off x="4152087" y="1892854"/>
                <a:ext cx="52681" cy="41236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944" extrusionOk="0">
                    <a:moveTo>
                      <a:pt x="183" y="0"/>
                    </a:moveTo>
                    <a:cubicBezTo>
                      <a:pt x="130" y="0"/>
                      <a:pt x="78" y="29"/>
                      <a:pt x="55" y="86"/>
                    </a:cubicBezTo>
                    <a:cubicBezTo>
                      <a:pt x="1" y="159"/>
                      <a:pt x="19" y="250"/>
                      <a:pt x="92" y="305"/>
                    </a:cubicBezTo>
                    <a:lnTo>
                      <a:pt x="1041" y="944"/>
                    </a:lnTo>
                    <a:lnTo>
                      <a:pt x="1206" y="688"/>
                    </a:lnTo>
                    <a:lnTo>
                      <a:pt x="275" y="31"/>
                    </a:lnTo>
                    <a:cubicBezTo>
                      <a:pt x="247" y="11"/>
                      <a:pt x="215" y="0"/>
                      <a:pt x="1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3" name="Google Shape;373;p33"/>
              <p:cNvSpPr/>
              <p:nvPr/>
            </p:nvSpPr>
            <p:spPr>
              <a:xfrm>
                <a:off x="4110633" y="1954227"/>
                <a:ext cx="53467" cy="41280"/>
              </a:xfrm>
              <a:custGeom>
                <a:avLst/>
                <a:gdLst/>
                <a:ahLst/>
                <a:cxnLst/>
                <a:rect l="l" t="t" r="r" b="b"/>
                <a:pathLst>
                  <a:path w="1224" h="945" extrusionOk="0">
                    <a:moveTo>
                      <a:pt x="183" y="0"/>
                    </a:moveTo>
                    <a:cubicBezTo>
                      <a:pt x="135" y="0"/>
                      <a:pt x="88" y="24"/>
                      <a:pt x="55" y="68"/>
                    </a:cubicBezTo>
                    <a:cubicBezTo>
                      <a:pt x="0" y="141"/>
                      <a:pt x="19" y="251"/>
                      <a:pt x="92" y="287"/>
                    </a:cubicBezTo>
                    <a:lnTo>
                      <a:pt x="1059" y="945"/>
                    </a:lnTo>
                    <a:lnTo>
                      <a:pt x="1224" y="689"/>
                    </a:lnTo>
                    <a:lnTo>
                      <a:pt x="274" y="32"/>
                    </a:lnTo>
                    <a:cubicBezTo>
                      <a:pt x="245" y="10"/>
                      <a:pt x="214" y="0"/>
                      <a:pt x="1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4" name="Google Shape;374;p33"/>
              <p:cNvSpPr/>
              <p:nvPr/>
            </p:nvSpPr>
            <p:spPr>
              <a:xfrm>
                <a:off x="4069179" y="2015556"/>
                <a:ext cx="54254" cy="41367"/>
              </a:xfrm>
              <a:custGeom>
                <a:avLst/>
                <a:gdLst/>
                <a:ahLst/>
                <a:cxnLst/>
                <a:rect l="l" t="t" r="r" b="b"/>
                <a:pathLst>
                  <a:path w="1242" h="947" extrusionOk="0">
                    <a:moveTo>
                      <a:pt x="177" y="0"/>
                    </a:moveTo>
                    <a:cubicBezTo>
                      <a:pt x="131" y="0"/>
                      <a:pt x="87" y="20"/>
                      <a:pt x="55" y="52"/>
                    </a:cubicBezTo>
                    <a:cubicBezTo>
                      <a:pt x="0" y="125"/>
                      <a:pt x="18" y="234"/>
                      <a:pt x="110" y="289"/>
                    </a:cubicBezTo>
                    <a:lnTo>
                      <a:pt x="1059" y="946"/>
                    </a:lnTo>
                    <a:lnTo>
                      <a:pt x="1241" y="672"/>
                    </a:lnTo>
                    <a:lnTo>
                      <a:pt x="274" y="34"/>
                    </a:lnTo>
                    <a:cubicBezTo>
                      <a:pt x="243" y="11"/>
                      <a:pt x="210" y="0"/>
                      <a:pt x="1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5" name="Google Shape;375;p33"/>
              <p:cNvSpPr/>
              <p:nvPr/>
            </p:nvSpPr>
            <p:spPr>
              <a:xfrm>
                <a:off x="4027681" y="2076143"/>
                <a:ext cx="54297" cy="41367"/>
              </a:xfrm>
              <a:custGeom>
                <a:avLst/>
                <a:gdLst/>
                <a:ahLst/>
                <a:cxnLst/>
                <a:rect l="l" t="t" r="r" b="b"/>
                <a:pathLst>
                  <a:path w="1243" h="947" extrusionOk="0">
                    <a:moveTo>
                      <a:pt x="185" y="1"/>
                    </a:moveTo>
                    <a:cubicBezTo>
                      <a:pt x="138" y="1"/>
                      <a:pt x="87" y="20"/>
                      <a:pt x="56" y="52"/>
                    </a:cubicBezTo>
                    <a:cubicBezTo>
                      <a:pt x="1" y="125"/>
                      <a:pt x="19" y="235"/>
                      <a:pt x="110" y="289"/>
                    </a:cubicBezTo>
                    <a:lnTo>
                      <a:pt x="1060" y="947"/>
                    </a:lnTo>
                    <a:lnTo>
                      <a:pt x="1242" y="691"/>
                    </a:lnTo>
                    <a:lnTo>
                      <a:pt x="275" y="34"/>
                    </a:lnTo>
                    <a:cubicBezTo>
                      <a:pt x="252" y="11"/>
                      <a:pt x="219" y="1"/>
                      <a:pt x="18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6" name="Google Shape;376;p33"/>
              <p:cNvSpPr/>
              <p:nvPr/>
            </p:nvSpPr>
            <p:spPr>
              <a:xfrm>
                <a:off x="3987013" y="2136817"/>
                <a:ext cx="53467" cy="41324"/>
              </a:xfrm>
              <a:custGeom>
                <a:avLst/>
                <a:gdLst/>
                <a:ahLst/>
                <a:cxnLst/>
                <a:rect l="l" t="t" r="r" b="b"/>
                <a:pathLst>
                  <a:path w="1224" h="946" extrusionOk="0">
                    <a:moveTo>
                      <a:pt x="174" y="0"/>
                    </a:moveTo>
                    <a:cubicBezTo>
                      <a:pt x="127" y="0"/>
                      <a:pt x="78" y="25"/>
                      <a:pt x="56" y="69"/>
                    </a:cubicBezTo>
                    <a:cubicBezTo>
                      <a:pt x="1" y="142"/>
                      <a:pt x="19" y="233"/>
                      <a:pt x="92" y="288"/>
                    </a:cubicBezTo>
                    <a:lnTo>
                      <a:pt x="1060" y="945"/>
                    </a:lnTo>
                    <a:lnTo>
                      <a:pt x="1224" y="689"/>
                    </a:lnTo>
                    <a:lnTo>
                      <a:pt x="256" y="32"/>
                    </a:lnTo>
                    <a:cubicBezTo>
                      <a:pt x="235" y="11"/>
                      <a:pt x="205" y="0"/>
                      <a:pt x="1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7" name="Google Shape;377;p33"/>
              <p:cNvSpPr/>
              <p:nvPr/>
            </p:nvSpPr>
            <p:spPr>
              <a:xfrm>
                <a:off x="2357113" y="709250"/>
                <a:ext cx="328580" cy="720106"/>
              </a:xfrm>
              <a:custGeom>
                <a:avLst/>
                <a:gdLst/>
                <a:ahLst/>
                <a:cxnLst/>
                <a:rect l="l" t="t" r="r" b="b"/>
                <a:pathLst>
                  <a:path w="7522" h="16485" extrusionOk="0">
                    <a:moveTo>
                      <a:pt x="6645" y="2081"/>
                    </a:moveTo>
                    <a:cubicBezTo>
                      <a:pt x="5313" y="2355"/>
                      <a:pt x="4017" y="2757"/>
                      <a:pt x="2775" y="3286"/>
                    </a:cubicBezTo>
                    <a:cubicBezTo>
                      <a:pt x="2027" y="3615"/>
                      <a:pt x="1570" y="3980"/>
                      <a:pt x="1534" y="4947"/>
                    </a:cubicBezTo>
                    <a:cubicBezTo>
                      <a:pt x="1534" y="5458"/>
                      <a:pt x="1589" y="5988"/>
                      <a:pt x="1698" y="6499"/>
                    </a:cubicBezTo>
                    <a:cubicBezTo>
                      <a:pt x="1972" y="7923"/>
                      <a:pt x="2355" y="9347"/>
                      <a:pt x="2666" y="10679"/>
                    </a:cubicBezTo>
                    <a:cubicBezTo>
                      <a:pt x="3140" y="12706"/>
                      <a:pt x="3688" y="14422"/>
                      <a:pt x="3998" y="16247"/>
                    </a:cubicBezTo>
                    <a:cubicBezTo>
                      <a:pt x="3670" y="16338"/>
                      <a:pt x="3378" y="16430"/>
                      <a:pt x="3049" y="16485"/>
                    </a:cubicBezTo>
                    <a:cubicBezTo>
                      <a:pt x="2063" y="13819"/>
                      <a:pt x="1242" y="11081"/>
                      <a:pt x="585" y="8306"/>
                    </a:cubicBezTo>
                    <a:cubicBezTo>
                      <a:pt x="366" y="7339"/>
                      <a:pt x="92" y="6335"/>
                      <a:pt x="19" y="5349"/>
                    </a:cubicBezTo>
                    <a:cubicBezTo>
                      <a:pt x="1" y="5075"/>
                      <a:pt x="1" y="4783"/>
                      <a:pt x="19" y="4509"/>
                    </a:cubicBezTo>
                    <a:cubicBezTo>
                      <a:pt x="128" y="3067"/>
                      <a:pt x="1260" y="2337"/>
                      <a:pt x="2428" y="1899"/>
                    </a:cubicBezTo>
                    <a:cubicBezTo>
                      <a:pt x="3688" y="1406"/>
                      <a:pt x="5112" y="1242"/>
                      <a:pt x="6609" y="1059"/>
                    </a:cubicBezTo>
                    <a:cubicBezTo>
                      <a:pt x="6737" y="694"/>
                      <a:pt x="6682" y="0"/>
                      <a:pt x="7065" y="37"/>
                    </a:cubicBezTo>
                    <a:cubicBezTo>
                      <a:pt x="7503" y="73"/>
                      <a:pt x="7522" y="822"/>
                      <a:pt x="7522" y="1479"/>
                    </a:cubicBezTo>
                    <a:cubicBezTo>
                      <a:pt x="7522" y="2154"/>
                      <a:pt x="7485" y="2958"/>
                      <a:pt x="7029" y="2921"/>
                    </a:cubicBezTo>
                    <a:cubicBezTo>
                      <a:pt x="6682" y="2884"/>
                      <a:pt x="6737" y="2410"/>
                      <a:pt x="6645" y="208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8" name="Google Shape;378;p33"/>
              <p:cNvSpPr/>
              <p:nvPr/>
            </p:nvSpPr>
            <p:spPr>
              <a:xfrm>
                <a:off x="2800483" y="709250"/>
                <a:ext cx="328580" cy="720106"/>
              </a:xfrm>
              <a:custGeom>
                <a:avLst/>
                <a:gdLst/>
                <a:ahLst/>
                <a:cxnLst/>
                <a:rect l="l" t="t" r="r" b="b"/>
                <a:pathLst>
                  <a:path w="7522" h="16485" extrusionOk="0">
                    <a:moveTo>
                      <a:pt x="877" y="2081"/>
                    </a:moveTo>
                    <a:cubicBezTo>
                      <a:pt x="2191" y="2355"/>
                      <a:pt x="3505" y="2757"/>
                      <a:pt x="4747" y="3286"/>
                    </a:cubicBezTo>
                    <a:cubicBezTo>
                      <a:pt x="5495" y="3615"/>
                      <a:pt x="5951" y="3980"/>
                      <a:pt x="5988" y="4947"/>
                    </a:cubicBezTo>
                    <a:cubicBezTo>
                      <a:pt x="5988" y="5458"/>
                      <a:pt x="5933" y="5988"/>
                      <a:pt x="5824" y="6499"/>
                    </a:cubicBezTo>
                    <a:cubicBezTo>
                      <a:pt x="5550" y="7923"/>
                      <a:pt x="5167" y="9347"/>
                      <a:pt x="4856" y="10679"/>
                    </a:cubicBezTo>
                    <a:cubicBezTo>
                      <a:pt x="4382" y="12706"/>
                      <a:pt x="3816" y="14422"/>
                      <a:pt x="3524" y="16247"/>
                    </a:cubicBezTo>
                    <a:cubicBezTo>
                      <a:pt x="3852" y="16338"/>
                      <a:pt x="4144" y="16430"/>
                      <a:pt x="4473" y="16485"/>
                    </a:cubicBezTo>
                    <a:cubicBezTo>
                      <a:pt x="5459" y="13819"/>
                      <a:pt x="6280" y="11081"/>
                      <a:pt x="6937" y="8306"/>
                    </a:cubicBezTo>
                    <a:cubicBezTo>
                      <a:pt x="7156" y="7339"/>
                      <a:pt x="7430" y="6335"/>
                      <a:pt x="7503" y="5349"/>
                    </a:cubicBezTo>
                    <a:cubicBezTo>
                      <a:pt x="7521" y="5075"/>
                      <a:pt x="7521" y="4783"/>
                      <a:pt x="7503" y="4509"/>
                    </a:cubicBezTo>
                    <a:cubicBezTo>
                      <a:pt x="7394" y="3067"/>
                      <a:pt x="6262" y="2337"/>
                      <a:pt x="5093" y="1899"/>
                    </a:cubicBezTo>
                    <a:cubicBezTo>
                      <a:pt x="3834" y="1406"/>
                      <a:pt x="2410" y="1242"/>
                      <a:pt x="913" y="1059"/>
                    </a:cubicBezTo>
                    <a:cubicBezTo>
                      <a:pt x="785" y="694"/>
                      <a:pt x="840" y="0"/>
                      <a:pt x="457" y="37"/>
                    </a:cubicBezTo>
                    <a:cubicBezTo>
                      <a:pt x="19" y="73"/>
                      <a:pt x="0" y="822"/>
                      <a:pt x="0" y="1479"/>
                    </a:cubicBezTo>
                    <a:cubicBezTo>
                      <a:pt x="0" y="2154"/>
                      <a:pt x="37" y="2958"/>
                      <a:pt x="493" y="2921"/>
                    </a:cubicBezTo>
                    <a:cubicBezTo>
                      <a:pt x="822" y="2884"/>
                      <a:pt x="767" y="2410"/>
                      <a:pt x="877" y="208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9" name="Google Shape;379;p33"/>
              <p:cNvSpPr/>
              <p:nvPr/>
            </p:nvSpPr>
            <p:spPr>
              <a:xfrm>
                <a:off x="2464745" y="1387061"/>
                <a:ext cx="1220926" cy="885968"/>
              </a:xfrm>
              <a:custGeom>
                <a:avLst/>
                <a:gdLst/>
                <a:ahLst/>
                <a:cxnLst/>
                <a:rect l="l" t="t" r="r" b="b"/>
                <a:pathLst>
                  <a:path w="27950" h="20282" extrusionOk="0">
                    <a:moveTo>
                      <a:pt x="10753" y="0"/>
                    </a:moveTo>
                    <a:cubicBezTo>
                      <a:pt x="11593" y="73"/>
                      <a:pt x="12414" y="146"/>
                      <a:pt x="13236" y="219"/>
                    </a:cubicBezTo>
                    <a:cubicBezTo>
                      <a:pt x="12761" y="3815"/>
                      <a:pt x="11155" y="6261"/>
                      <a:pt x="8015" y="7193"/>
                    </a:cubicBezTo>
                    <a:cubicBezTo>
                      <a:pt x="8344" y="8799"/>
                      <a:pt x="8617" y="10296"/>
                      <a:pt x="9165" y="11665"/>
                    </a:cubicBezTo>
                    <a:cubicBezTo>
                      <a:pt x="9676" y="12943"/>
                      <a:pt x="10352" y="14148"/>
                      <a:pt x="11191" y="15225"/>
                    </a:cubicBezTo>
                    <a:cubicBezTo>
                      <a:pt x="12013" y="16302"/>
                      <a:pt x="12889" y="17178"/>
                      <a:pt x="14203" y="17799"/>
                    </a:cubicBezTo>
                    <a:cubicBezTo>
                      <a:pt x="15481" y="18401"/>
                      <a:pt x="17307" y="18511"/>
                      <a:pt x="18913" y="17981"/>
                    </a:cubicBezTo>
                    <a:cubicBezTo>
                      <a:pt x="20282" y="17525"/>
                      <a:pt x="21286" y="16612"/>
                      <a:pt x="22071" y="15553"/>
                    </a:cubicBezTo>
                    <a:cubicBezTo>
                      <a:pt x="22875" y="14440"/>
                      <a:pt x="23276" y="13052"/>
                      <a:pt x="23495" y="11391"/>
                    </a:cubicBezTo>
                    <a:cubicBezTo>
                      <a:pt x="23605" y="10533"/>
                      <a:pt x="23660" y="9712"/>
                      <a:pt x="23842" y="8945"/>
                    </a:cubicBezTo>
                    <a:cubicBezTo>
                      <a:pt x="24371" y="6736"/>
                      <a:pt x="25266" y="4838"/>
                      <a:pt x="27767" y="4491"/>
                    </a:cubicBezTo>
                    <a:cubicBezTo>
                      <a:pt x="27803" y="4655"/>
                      <a:pt x="27840" y="4801"/>
                      <a:pt x="27876" y="4965"/>
                    </a:cubicBezTo>
                    <a:cubicBezTo>
                      <a:pt x="27913" y="5130"/>
                      <a:pt x="27949" y="5294"/>
                      <a:pt x="27949" y="5458"/>
                    </a:cubicBezTo>
                    <a:cubicBezTo>
                      <a:pt x="27913" y="5623"/>
                      <a:pt x="27639" y="5714"/>
                      <a:pt x="27511" y="5805"/>
                    </a:cubicBezTo>
                    <a:cubicBezTo>
                      <a:pt x="27384" y="5933"/>
                      <a:pt x="27238" y="6061"/>
                      <a:pt x="27091" y="6170"/>
                    </a:cubicBezTo>
                    <a:cubicBezTo>
                      <a:pt x="26124" y="7211"/>
                      <a:pt x="25576" y="8708"/>
                      <a:pt x="25302" y="10405"/>
                    </a:cubicBezTo>
                    <a:cubicBezTo>
                      <a:pt x="25156" y="11318"/>
                      <a:pt x="25120" y="12194"/>
                      <a:pt x="24956" y="13052"/>
                    </a:cubicBezTo>
                    <a:cubicBezTo>
                      <a:pt x="24773" y="13819"/>
                      <a:pt x="24518" y="14549"/>
                      <a:pt x="24171" y="15261"/>
                    </a:cubicBezTo>
                    <a:cubicBezTo>
                      <a:pt x="23550" y="16557"/>
                      <a:pt x="22619" y="17689"/>
                      <a:pt x="21451" y="18547"/>
                    </a:cubicBezTo>
                    <a:cubicBezTo>
                      <a:pt x="20191" y="19533"/>
                      <a:pt x="18658" y="20099"/>
                      <a:pt x="17069" y="20172"/>
                    </a:cubicBezTo>
                    <a:cubicBezTo>
                      <a:pt x="14642" y="20281"/>
                      <a:pt x="12250" y="19405"/>
                      <a:pt x="10479" y="17744"/>
                    </a:cubicBezTo>
                    <a:cubicBezTo>
                      <a:pt x="8873" y="16229"/>
                      <a:pt x="7668" y="14312"/>
                      <a:pt x="7029" y="12176"/>
                    </a:cubicBezTo>
                    <a:cubicBezTo>
                      <a:pt x="6518" y="10588"/>
                      <a:pt x="6153" y="8945"/>
                      <a:pt x="5952" y="7266"/>
                    </a:cubicBezTo>
                    <a:cubicBezTo>
                      <a:pt x="4419" y="6992"/>
                      <a:pt x="3031" y="6207"/>
                      <a:pt x="2027" y="5020"/>
                    </a:cubicBezTo>
                    <a:cubicBezTo>
                      <a:pt x="987" y="3870"/>
                      <a:pt x="275" y="2446"/>
                      <a:pt x="1" y="913"/>
                    </a:cubicBezTo>
                    <a:cubicBezTo>
                      <a:pt x="804" y="694"/>
                      <a:pt x="1626" y="493"/>
                      <a:pt x="2484" y="329"/>
                    </a:cubicBezTo>
                    <a:cubicBezTo>
                      <a:pt x="2885" y="1789"/>
                      <a:pt x="3469" y="3085"/>
                      <a:pt x="4437" y="4053"/>
                    </a:cubicBezTo>
                    <a:cubicBezTo>
                      <a:pt x="4912" y="4564"/>
                      <a:pt x="5532" y="4929"/>
                      <a:pt x="6208" y="5111"/>
                    </a:cubicBezTo>
                    <a:cubicBezTo>
                      <a:pt x="6974" y="5276"/>
                      <a:pt x="7796" y="5130"/>
                      <a:pt x="8453" y="4692"/>
                    </a:cubicBezTo>
                    <a:cubicBezTo>
                      <a:pt x="9786" y="3815"/>
                      <a:pt x="10479" y="2136"/>
                      <a:pt x="10698" y="91"/>
                    </a:cubicBezTo>
                    <a:cubicBezTo>
                      <a:pt x="10698" y="55"/>
                      <a:pt x="10717" y="18"/>
                      <a:pt x="1075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80" name="Google Shape;380;p33"/>
              <p:cNvSpPr/>
              <p:nvPr/>
            </p:nvSpPr>
            <p:spPr>
              <a:xfrm>
                <a:off x="3587543" y="1464378"/>
                <a:ext cx="306258" cy="319013"/>
              </a:xfrm>
              <a:custGeom>
                <a:avLst/>
                <a:gdLst/>
                <a:ahLst/>
                <a:cxnLst/>
                <a:rect l="l" t="t" r="r" b="b"/>
                <a:pathLst>
                  <a:path w="7011" h="7303" extrusionOk="0">
                    <a:moveTo>
                      <a:pt x="3469" y="56"/>
                    </a:moveTo>
                    <a:cubicBezTo>
                      <a:pt x="4473" y="1"/>
                      <a:pt x="5440" y="402"/>
                      <a:pt x="6097" y="1169"/>
                    </a:cubicBezTo>
                    <a:cubicBezTo>
                      <a:pt x="6681" y="1808"/>
                      <a:pt x="6992" y="2629"/>
                      <a:pt x="7010" y="3487"/>
                    </a:cubicBezTo>
                    <a:cubicBezTo>
                      <a:pt x="7010" y="4418"/>
                      <a:pt x="6627" y="5295"/>
                      <a:pt x="5933" y="5915"/>
                    </a:cubicBezTo>
                    <a:cubicBezTo>
                      <a:pt x="5312" y="6518"/>
                      <a:pt x="4546" y="6919"/>
                      <a:pt x="3706" y="7084"/>
                    </a:cubicBezTo>
                    <a:cubicBezTo>
                      <a:pt x="2264" y="7303"/>
                      <a:pt x="1077" y="6372"/>
                      <a:pt x="548" y="5349"/>
                    </a:cubicBezTo>
                    <a:cubicBezTo>
                      <a:pt x="347" y="5003"/>
                      <a:pt x="219" y="4619"/>
                      <a:pt x="164" y="4218"/>
                    </a:cubicBezTo>
                    <a:cubicBezTo>
                      <a:pt x="0" y="2319"/>
                      <a:pt x="949" y="914"/>
                      <a:pt x="2136" y="348"/>
                    </a:cubicBezTo>
                    <a:cubicBezTo>
                      <a:pt x="2556" y="183"/>
                      <a:pt x="3012" y="74"/>
                      <a:pt x="3469" y="5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81" name="Google Shape;381;p33"/>
              <p:cNvSpPr/>
              <p:nvPr/>
            </p:nvSpPr>
            <p:spPr>
              <a:xfrm>
                <a:off x="3651318" y="1519417"/>
                <a:ext cx="200983" cy="185039"/>
              </a:xfrm>
              <a:custGeom>
                <a:avLst/>
                <a:gdLst/>
                <a:ahLst/>
                <a:cxnLst/>
                <a:rect l="l" t="t" r="r" b="b"/>
                <a:pathLst>
                  <a:path w="4601" h="4236" extrusionOk="0">
                    <a:moveTo>
                      <a:pt x="1917" y="110"/>
                    </a:moveTo>
                    <a:cubicBezTo>
                      <a:pt x="2666" y="0"/>
                      <a:pt x="3414" y="347"/>
                      <a:pt x="3834" y="986"/>
                    </a:cubicBezTo>
                    <a:cubicBezTo>
                      <a:pt x="3925" y="1114"/>
                      <a:pt x="3998" y="1260"/>
                      <a:pt x="4071" y="1406"/>
                    </a:cubicBezTo>
                    <a:cubicBezTo>
                      <a:pt x="4601" y="2739"/>
                      <a:pt x="3725" y="4217"/>
                      <a:pt x="2282" y="4236"/>
                    </a:cubicBezTo>
                    <a:cubicBezTo>
                      <a:pt x="1169" y="4236"/>
                      <a:pt x="165" y="3505"/>
                      <a:pt x="55" y="2428"/>
                    </a:cubicBezTo>
                    <a:cubicBezTo>
                      <a:pt x="0" y="1753"/>
                      <a:pt x="256" y="1077"/>
                      <a:pt x="785" y="639"/>
                    </a:cubicBezTo>
                    <a:cubicBezTo>
                      <a:pt x="1096" y="365"/>
                      <a:pt x="1497" y="165"/>
                      <a:pt x="1917" y="11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82" name="Google Shape;382;p33"/>
            <p:cNvGrpSpPr/>
            <p:nvPr/>
          </p:nvGrpSpPr>
          <p:grpSpPr>
            <a:xfrm>
              <a:off x="5134407" y="2468361"/>
              <a:ext cx="753147" cy="515697"/>
              <a:chOff x="4549425" y="3498550"/>
              <a:chExt cx="295375" cy="202250"/>
            </a:xfrm>
          </p:grpSpPr>
          <p:sp>
            <p:nvSpPr>
              <p:cNvPr id="383" name="Google Shape;383;p33"/>
              <p:cNvSpPr/>
              <p:nvPr/>
            </p:nvSpPr>
            <p:spPr>
              <a:xfrm>
                <a:off x="4549425" y="3498550"/>
                <a:ext cx="295375" cy="202250"/>
              </a:xfrm>
              <a:custGeom>
                <a:avLst/>
                <a:gdLst/>
                <a:ahLst/>
                <a:cxnLst/>
                <a:rect l="l" t="t" r="r" b="b"/>
                <a:pathLst>
                  <a:path w="11815" h="8090" extrusionOk="0">
                    <a:moveTo>
                      <a:pt x="1" y="1"/>
                    </a:moveTo>
                    <a:lnTo>
                      <a:pt x="1" y="8090"/>
                    </a:lnTo>
                    <a:lnTo>
                      <a:pt x="11815" y="8090"/>
                    </a:lnTo>
                    <a:lnTo>
                      <a:pt x="1181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84" name="Google Shape;384;p33"/>
              <p:cNvSpPr/>
              <p:nvPr/>
            </p:nvSpPr>
            <p:spPr>
              <a:xfrm>
                <a:off x="4574450" y="3683025"/>
                <a:ext cx="18125" cy="17775"/>
              </a:xfrm>
              <a:custGeom>
                <a:avLst/>
                <a:gdLst/>
                <a:ahLst/>
                <a:cxnLst/>
                <a:rect l="l" t="t" r="r" b="b"/>
                <a:pathLst>
                  <a:path w="725" h="711" extrusionOk="0">
                    <a:moveTo>
                      <a:pt x="0" y="0"/>
                    </a:moveTo>
                    <a:lnTo>
                      <a:pt x="0" y="711"/>
                    </a:lnTo>
                    <a:lnTo>
                      <a:pt x="725" y="711"/>
                    </a:lnTo>
                    <a:lnTo>
                      <a:pt x="72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85" name="Google Shape;385;p33"/>
              <p:cNvSpPr/>
              <p:nvPr/>
            </p:nvSpPr>
            <p:spPr>
              <a:xfrm>
                <a:off x="4612500" y="3631925"/>
                <a:ext cx="17775" cy="68875"/>
              </a:xfrm>
              <a:custGeom>
                <a:avLst/>
                <a:gdLst/>
                <a:ahLst/>
                <a:cxnLst/>
                <a:rect l="l" t="t" r="r" b="b"/>
                <a:pathLst>
                  <a:path w="711" h="2755" extrusionOk="0">
                    <a:moveTo>
                      <a:pt x="0" y="0"/>
                    </a:moveTo>
                    <a:lnTo>
                      <a:pt x="0" y="2755"/>
                    </a:lnTo>
                    <a:lnTo>
                      <a:pt x="710" y="2755"/>
                    </a:lnTo>
                    <a:lnTo>
                      <a:pt x="71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86" name="Google Shape;386;p33"/>
              <p:cNvSpPr/>
              <p:nvPr/>
            </p:nvSpPr>
            <p:spPr>
              <a:xfrm>
                <a:off x="4650175" y="3599675"/>
                <a:ext cx="17775" cy="101125"/>
              </a:xfrm>
              <a:custGeom>
                <a:avLst/>
                <a:gdLst/>
                <a:ahLst/>
                <a:cxnLst/>
                <a:rect l="l" t="t" r="r" b="b"/>
                <a:pathLst>
                  <a:path w="711" h="4045" extrusionOk="0">
                    <a:moveTo>
                      <a:pt x="1" y="0"/>
                    </a:moveTo>
                    <a:lnTo>
                      <a:pt x="1" y="4045"/>
                    </a:lnTo>
                    <a:lnTo>
                      <a:pt x="711" y="4045"/>
                    </a:lnTo>
                    <a:lnTo>
                      <a:pt x="71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87" name="Google Shape;387;p33"/>
              <p:cNvSpPr/>
              <p:nvPr/>
            </p:nvSpPr>
            <p:spPr>
              <a:xfrm>
                <a:off x="4688225" y="3553275"/>
                <a:ext cx="17775" cy="147525"/>
              </a:xfrm>
              <a:custGeom>
                <a:avLst/>
                <a:gdLst/>
                <a:ahLst/>
                <a:cxnLst/>
                <a:rect l="l" t="t" r="r" b="b"/>
                <a:pathLst>
                  <a:path w="711" h="5901" extrusionOk="0">
                    <a:moveTo>
                      <a:pt x="1" y="1"/>
                    </a:moveTo>
                    <a:lnTo>
                      <a:pt x="1" y="5901"/>
                    </a:lnTo>
                    <a:lnTo>
                      <a:pt x="711" y="5901"/>
                    </a:lnTo>
                    <a:lnTo>
                      <a:pt x="7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88" name="Google Shape;388;p33"/>
              <p:cNvSpPr/>
              <p:nvPr/>
            </p:nvSpPr>
            <p:spPr>
              <a:xfrm>
                <a:off x="4725925" y="3517050"/>
                <a:ext cx="17775" cy="183750"/>
              </a:xfrm>
              <a:custGeom>
                <a:avLst/>
                <a:gdLst/>
                <a:ahLst/>
                <a:cxnLst/>
                <a:rect l="l" t="t" r="r" b="b"/>
                <a:pathLst>
                  <a:path w="711" h="7350" extrusionOk="0">
                    <a:moveTo>
                      <a:pt x="0" y="0"/>
                    </a:moveTo>
                    <a:lnTo>
                      <a:pt x="0" y="7350"/>
                    </a:lnTo>
                    <a:lnTo>
                      <a:pt x="711" y="7350"/>
                    </a:lnTo>
                    <a:lnTo>
                      <a:pt x="71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89" name="Google Shape;389;p33"/>
              <p:cNvSpPr/>
              <p:nvPr/>
            </p:nvSpPr>
            <p:spPr>
              <a:xfrm>
                <a:off x="4763600" y="3654025"/>
                <a:ext cx="18150" cy="46775"/>
              </a:xfrm>
              <a:custGeom>
                <a:avLst/>
                <a:gdLst/>
                <a:ahLst/>
                <a:cxnLst/>
                <a:rect l="l" t="t" r="r" b="b"/>
                <a:pathLst>
                  <a:path w="726" h="1871" extrusionOk="0">
                    <a:moveTo>
                      <a:pt x="1" y="1"/>
                    </a:moveTo>
                    <a:lnTo>
                      <a:pt x="1" y="1871"/>
                    </a:lnTo>
                    <a:lnTo>
                      <a:pt x="726" y="1871"/>
                    </a:lnTo>
                    <a:lnTo>
                      <a:pt x="7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90" name="Google Shape;390;p33"/>
              <p:cNvSpPr/>
              <p:nvPr/>
            </p:nvSpPr>
            <p:spPr>
              <a:xfrm>
                <a:off x="4801650" y="3594225"/>
                <a:ext cx="17800" cy="106575"/>
              </a:xfrm>
              <a:custGeom>
                <a:avLst/>
                <a:gdLst/>
                <a:ahLst/>
                <a:cxnLst/>
                <a:rect l="l" t="t" r="r" b="b"/>
                <a:pathLst>
                  <a:path w="712" h="4263" extrusionOk="0">
                    <a:moveTo>
                      <a:pt x="1" y="1"/>
                    </a:moveTo>
                    <a:lnTo>
                      <a:pt x="1" y="4263"/>
                    </a:lnTo>
                    <a:lnTo>
                      <a:pt x="711" y="4263"/>
                    </a:lnTo>
                    <a:lnTo>
                      <a:pt x="71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91" name="Google Shape;391;p33"/>
            <p:cNvSpPr/>
            <p:nvPr/>
          </p:nvSpPr>
          <p:spPr>
            <a:xfrm flipH="1">
              <a:off x="5219363" y="937100"/>
              <a:ext cx="552233" cy="515696"/>
            </a:xfrm>
            <a:custGeom>
              <a:avLst/>
              <a:gdLst/>
              <a:ahLst/>
              <a:cxnLst/>
              <a:rect l="l" t="t" r="r" b="b"/>
              <a:pathLst>
                <a:path w="10565" h="9866" extrusionOk="0">
                  <a:moveTo>
                    <a:pt x="4552" y="1"/>
                  </a:moveTo>
                  <a:cubicBezTo>
                    <a:pt x="2229" y="1"/>
                    <a:pt x="0" y="1811"/>
                    <a:pt x="0" y="4539"/>
                  </a:cubicBezTo>
                  <a:cubicBezTo>
                    <a:pt x="0" y="6145"/>
                    <a:pt x="876" y="7642"/>
                    <a:pt x="2282" y="8463"/>
                  </a:cubicBezTo>
                  <a:cubicBezTo>
                    <a:pt x="2191" y="8902"/>
                    <a:pt x="2081" y="9358"/>
                    <a:pt x="1917" y="9778"/>
                  </a:cubicBezTo>
                  <a:cubicBezTo>
                    <a:pt x="1903" y="9831"/>
                    <a:pt x="1949" y="9865"/>
                    <a:pt x="1988" y="9865"/>
                  </a:cubicBezTo>
                  <a:cubicBezTo>
                    <a:pt x="2003" y="9865"/>
                    <a:pt x="2017" y="9861"/>
                    <a:pt x="2026" y="9851"/>
                  </a:cubicBezTo>
                  <a:lnTo>
                    <a:pt x="2884" y="8755"/>
                  </a:lnTo>
                  <a:cubicBezTo>
                    <a:pt x="3395" y="8956"/>
                    <a:pt x="3961" y="9048"/>
                    <a:pt x="4527" y="9048"/>
                  </a:cubicBezTo>
                  <a:cubicBezTo>
                    <a:pt x="4535" y="9048"/>
                    <a:pt x="4542" y="9048"/>
                    <a:pt x="4550" y="9048"/>
                  </a:cubicBezTo>
                  <a:cubicBezTo>
                    <a:pt x="8551" y="9048"/>
                    <a:pt x="10564" y="4186"/>
                    <a:pt x="7722" y="1344"/>
                  </a:cubicBezTo>
                  <a:cubicBezTo>
                    <a:pt x="6800" y="416"/>
                    <a:pt x="5665" y="1"/>
                    <a:pt x="455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92" name="Google Shape;392;p33"/>
            <p:cNvSpPr/>
            <p:nvPr/>
          </p:nvSpPr>
          <p:spPr>
            <a:xfrm flipH="1">
              <a:off x="5360335" y="1047286"/>
              <a:ext cx="349268" cy="295953"/>
            </a:xfrm>
            <a:custGeom>
              <a:avLst/>
              <a:gdLst/>
              <a:ahLst/>
              <a:cxnLst/>
              <a:rect l="l" t="t" r="r" b="b"/>
              <a:pathLst>
                <a:path w="6682" h="5662" extrusionOk="0">
                  <a:moveTo>
                    <a:pt x="1721" y="1"/>
                  </a:moveTo>
                  <a:cubicBezTo>
                    <a:pt x="861" y="1"/>
                    <a:pt x="1" y="606"/>
                    <a:pt x="1" y="1700"/>
                  </a:cubicBezTo>
                  <a:cubicBezTo>
                    <a:pt x="1" y="3599"/>
                    <a:pt x="3341" y="5662"/>
                    <a:pt x="3341" y="5662"/>
                  </a:cubicBezTo>
                  <a:cubicBezTo>
                    <a:pt x="3341" y="5662"/>
                    <a:pt x="6682" y="3380"/>
                    <a:pt x="6682" y="1700"/>
                  </a:cubicBezTo>
                  <a:cubicBezTo>
                    <a:pt x="6682" y="769"/>
                    <a:pt x="5915" y="3"/>
                    <a:pt x="4984" y="3"/>
                  </a:cubicBezTo>
                  <a:cubicBezTo>
                    <a:pt x="4218" y="3"/>
                    <a:pt x="3560" y="496"/>
                    <a:pt x="3341" y="1226"/>
                  </a:cubicBezTo>
                  <a:cubicBezTo>
                    <a:pt x="3098" y="389"/>
                    <a:pt x="2410" y="1"/>
                    <a:pt x="172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93" name="Google Shape;393;p33"/>
            <p:cNvSpPr/>
            <p:nvPr/>
          </p:nvSpPr>
          <p:spPr>
            <a:xfrm flipH="1">
              <a:off x="5394676" y="1144718"/>
              <a:ext cx="293914" cy="108826"/>
            </a:xfrm>
            <a:custGeom>
              <a:avLst/>
              <a:gdLst/>
              <a:ahLst/>
              <a:cxnLst/>
              <a:rect l="l" t="t" r="r" b="b"/>
              <a:pathLst>
                <a:path w="5623" h="2082" extrusionOk="0">
                  <a:moveTo>
                    <a:pt x="2428" y="1"/>
                  </a:moveTo>
                  <a:cubicBezTo>
                    <a:pt x="2410" y="1"/>
                    <a:pt x="2392" y="19"/>
                    <a:pt x="2373" y="37"/>
                  </a:cubicBezTo>
                  <a:lnTo>
                    <a:pt x="2081" y="1078"/>
                  </a:lnTo>
                  <a:lnTo>
                    <a:pt x="0" y="1078"/>
                  </a:lnTo>
                  <a:cubicBezTo>
                    <a:pt x="18" y="1114"/>
                    <a:pt x="55" y="1151"/>
                    <a:pt x="73" y="1187"/>
                  </a:cubicBezTo>
                  <a:lnTo>
                    <a:pt x="2136" y="1187"/>
                  </a:lnTo>
                  <a:cubicBezTo>
                    <a:pt x="2154" y="1187"/>
                    <a:pt x="2191" y="1169"/>
                    <a:pt x="2191" y="1151"/>
                  </a:cubicBezTo>
                  <a:lnTo>
                    <a:pt x="2428" y="293"/>
                  </a:lnTo>
                  <a:lnTo>
                    <a:pt x="2885" y="2027"/>
                  </a:lnTo>
                  <a:cubicBezTo>
                    <a:pt x="2903" y="2045"/>
                    <a:pt x="2921" y="2063"/>
                    <a:pt x="2939" y="2082"/>
                  </a:cubicBezTo>
                  <a:cubicBezTo>
                    <a:pt x="2976" y="2082"/>
                    <a:pt x="2994" y="2063"/>
                    <a:pt x="2994" y="2027"/>
                  </a:cubicBezTo>
                  <a:lnTo>
                    <a:pt x="3487" y="804"/>
                  </a:lnTo>
                  <a:lnTo>
                    <a:pt x="3651" y="1406"/>
                  </a:lnTo>
                  <a:cubicBezTo>
                    <a:pt x="3651" y="1425"/>
                    <a:pt x="3688" y="1443"/>
                    <a:pt x="3706" y="1443"/>
                  </a:cubicBezTo>
                  <a:lnTo>
                    <a:pt x="5532" y="1443"/>
                  </a:lnTo>
                  <a:cubicBezTo>
                    <a:pt x="5568" y="1406"/>
                    <a:pt x="5605" y="1370"/>
                    <a:pt x="5623" y="1315"/>
                  </a:cubicBezTo>
                  <a:lnTo>
                    <a:pt x="5623" y="1315"/>
                  </a:lnTo>
                  <a:lnTo>
                    <a:pt x="3761" y="1333"/>
                  </a:lnTo>
                  <a:lnTo>
                    <a:pt x="3578" y="585"/>
                  </a:lnTo>
                  <a:cubicBezTo>
                    <a:pt x="3578" y="567"/>
                    <a:pt x="3560" y="548"/>
                    <a:pt x="3523" y="548"/>
                  </a:cubicBezTo>
                  <a:cubicBezTo>
                    <a:pt x="3505" y="548"/>
                    <a:pt x="3469" y="567"/>
                    <a:pt x="3469" y="585"/>
                  </a:cubicBezTo>
                  <a:lnTo>
                    <a:pt x="2976" y="1826"/>
                  </a:lnTo>
                  <a:lnTo>
                    <a:pt x="2501" y="37"/>
                  </a:lnTo>
                  <a:cubicBezTo>
                    <a:pt x="2483" y="19"/>
                    <a:pt x="2465" y="1"/>
                    <a:pt x="242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94" name="Google Shape;394;p33"/>
            <p:cNvSpPr/>
            <p:nvPr/>
          </p:nvSpPr>
          <p:spPr>
            <a:xfrm>
              <a:off x="7084550" y="622868"/>
              <a:ext cx="430242" cy="425873"/>
            </a:xfrm>
            <a:custGeom>
              <a:avLst/>
              <a:gdLst/>
              <a:ahLst/>
              <a:cxnLst/>
              <a:rect l="l" t="t" r="r" b="b"/>
              <a:pathLst>
                <a:path w="5712" h="5654" extrusionOk="0">
                  <a:moveTo>
                    <a:pt x="2872" y="1323"/>
                  </a:moveTo>
                  <a:cubicBezTo>
                    <a:pt x="2914" y="1323"/>
                    <a:pt x="2958" y="1327"/>
                    <a:pt x="3001" y="1334"/>
                  </a:cubicBezTo>
                  <a:lnTo>
                    <a:pt x="3073" y="1334"/>
                  </a:lnTo>
                  <a:cubicBezTo>
                    <a:pt x="3110" y="1341"/>
                    <a:pt x="3121" y="1341"/>
                    <a:pt x="3131" y="1341"/>
                  </a:cubicBezTo>
                  <a:cubicBezTo>
                    <a:pt x="3142" y="1341"/>
                    <a:pt x="3153" y="1341"/>
                    <a:pt x="3189" y="1349"/>
                  </a:cubicBezTo>
                  <a:cubicBezTo>
                    <a:pt x="3247" y="1363"/>
                    <a:pt x="3291" y="1378"/>
                    <a:pt x="3349" y="1392"/>
                  </a:cubicBezTo>
                  <a:lnTo>
                    <a:pt x="3392" y="1407"/>
                  </a:lnTo>
                  <a:cubicBezTo>
                    <a:pt x="3465" y="1436"/>
                    <a:pt x="3537" y="1465"/>
                    <a:pt x="3595" y="1508"/>
                  </a:cubicBezTo>
                  <a:lnTo>
                    <a:pt x="3668" y="1537"/>
                  </a:lnTo>
                  <a:cubicBezTo>
                    <a:pt x="3682" y="1552"/>
                    <a:pt x="3697" y="1566"/>
                    <a:pt x="3726" y="1581"/>
                  </a:cubicBezTo>
                  <a:lnTo>
                    <a:pt x="3784" y="1624"/>
                  </a:lnTo>
                  <a:lnTo>
                    <a:pt x="3842" y="1668"/>
                  </a:lnTo>
                  <a:lnTo>
                    <a:pt x="3900" y="1711"/>
                  </a:lnTo>
                  <a:cubicBezTo>
                    <a:pt x="3929" y="1740"/>
                    <a:pt x="3972" y="1783"/>
                    <a:pt x="4001" y="1812"/>
                  </a:cubicBezTo>
                  <a:cubicBezTo>
                    <a:pt x="4016" y="1827"/>
                    <a:pt x="4030" y="1841"/>
                    <a:pt x="4045" y="1856"/>
                  </a:cubicBezTo>
                  <a:cubicBezTo>
                    <a:pt x="4059" y="1885"/>
                    <a:pt x="4088" y="1914"/>
                    <a:pt x="4103" y="1943"/>
                  </a:cubicBezTo>
                  <a:lnTo>
                    <a:pt x="4132" y="1986"/>
                  </a:lnTo>
                  <a:cubicBezTo>
                    <a:pt x="4161" y="2030"/>
                    <a:pt x="4190" y="2073"/>
                    <a:pt x="4219" y="2131"/>
                  </a:cubicBezTo>
                  <a:cubicBezTo>
                    <a:pt x="4233" y="2146"/>
                    <a:pt x="4248" y="2175"/>
                    <a:pt x="4248" y="2189"/>
                  </a:cubicBezTo>
                  <a:lnTo>
                    <a:pt x="4248" y="2204"/>
                  </a:lnTo>
                  <a:cubicBezTo>
                    <a:pt x="4262" y="2218"/>
                    <a:pt x="4277" y="2247"/>
                    <a:pt x="4277" y="2262"/>
                  </a:cubicBezTo>
                  <a:cubicBezTo>
                    <a:pt x="4277" y="2291"/>
                    <a:pt x="4291" y="2305"/>
                    <a:pt x="4291" y="2320"/>
                  </a:cubicBezTo>
                  <a:lnTo>
                    <a:pt x="4306" y="2349"/>
                  </a:lnTo>
                  <a:cubicBezTo>
                    <a:pt x="4320" y="2407"/>
                    <a:pt x="4335" y="2450"/>
                    <a:pt x="4349" y="2508"/>
                  </a:cubicBezTo>
                  <a:lnTo>
                    <a:pt x="4349" y="2552"/>
                  </a:lnTo>
                  <a:cubicBezTo>
                    <a:pt x="4349" y="2566"/>
                    <a:pt x="4364" y="2624"/>
                    <a:pt x="4364" y="2668"/>
                  </a:cubicBezTo>
                  <a:cubicBezTo>
                    <a:pt x="4364" y="2711"/>
                    <a:pt x="4364" y="2769"/>
                    <a:pt x="4364" y="2827"/>
                  </a:cubicBezTo>
                  <a:cubicBezTo>
                    <a:pt x="4378" y="2871"/>
                    <a:pt x="4378" y="2929"/>
                    <a:pt x="4378" y="2987"/>
                  </a:cubicBezTo>
                  <a:lnTo>
                    <a:pt x="4378" y="3001"/>
                  </a:lnTo>
                  <a:cubicBezTo>
                    <a:pt x="4378" y="3016"/>
                    <a:pt x="4378" y="3059"/>
                    <a:pt x="4364" y="3074"/>
                  </a:cubicBezTo>
                  <a:cubicBezTo>
                    <a:pt x="4364" y="3103"/>
                    <a:pt x="4364" y="3132"/>
                    <a:pt x="4349" y="3161"/>
                  </a:cubicBezTo>
                  <a:cubicBezTo>
                    <a:pt x="4349" y="3204"/>
                    <a:pt x="4335" y="3248"/>
                    <a:pt x="4320" y="3306"/>
                  </a:cubicBezTo>
                  <a:lnTo>
                    <a:pt x="4277" y="3393"/>
                  </a:lnTo>
                  <a:cubicBezTo>
                    <a:pt x="4277" y="3421"/>
                    <a:pt x="4262" y="3436"/>
                    <a:pt x="4248" y="3465"/>
                  </a:cubicBezTo>
                  <a:lnTo>
                    <a:pt x="4219" y="3523"/>
                  </a:lnTo>
                  <a:cubicBezTo>
                    <a:pt x="4190" y="3566"/>
                    <a:pt x="4175" y="3624"/>
                    <a:pt x="4132" y="3668"/>
                  </a:cubicBezTo>
                  <a:cubicBezTo>
                    <a:pt x="4132" y="3668"/>
                    <a:pt x="4117" y="3682"/>
                    <a:pt x="4117" y="3697"/>
                  </a:cubicBezTo>
                  <a:cubicBezTo>
                    <a:pt x="4103" y="3711"/>
                    <a:pt x="4103" y="3711"/>
                    <a:pt x="4103" y="3711"/>
                  </a:cubicBezTo>
                  <a:lnTo>
                    <a:pt x="4074" y="3755"/>
                  </a:lnTo>
                  <a:lnTo>
                    <a:pt x="4030" y="3813"/>
                  </a:lnTo>
                  <a:cubicBezTo>
                    <a:pt x="4001" y="3842"/>
                    <a:pt x="3972" y="3871"/>
                    <a:pt x="3943" y="3900"/>
                  </a:cubicBezTo>
                  <a:lnTo>
                    <a:pt x="3900" y="3943"/>
                  </a:lnTo>
                  <a:lnTo>
                    <a:pt x="3856" y="3972"/>
                  </a:lnTo>
                  <a:lnTo>
                    <a:pt x="3798" y="4030"/>
                  </a:lnTo>
                  <a:cubicBezTo>
                    <a:pt x="3755" y="4059"/>
                    <a:pt x="3697" y="4103"/>
                    <a:pt x="3639" y="4132"/>
                  </a:cubicBezTo>
                  <a:lnTo>
                    <a:pt x="3595" y="4161"/>
                  </a:lnTo>
                  <a:lnTo>
                    <a:pt x="3523" y="4190"/>
                  </a:lnTo>
                  <a:lnTo>
                    <a:pt x="3465" y="4219"/>
                  </a:lnTo>
                  <a:lnTo>
                    <a:pt x="3378" y="4262"/>
                  </a:lnTo>
                  <a:cubicBezTo>
                    <a:pt x="3349" y="4262"/>
                    <a:pt x="3334" y="4277"/>
                    <a:pt x="3320" y="4277"/>
                  </a:cubicBezTo>
                  <a:cubicBezTo>
                    <a:pt x="3276" y="4291"/>
                    <a:pt x="3233" y="4306"/>
                    <a:pt x="3189" y="4306"/>
                  </a:cubicBezTo>
                  <a:lnTo>
                    <a:pt x="3131" y="4320"/>
                  </a:lnTo>
                  <a:lnTo>
                    <a:pt x="3059" y="4335"/>
                  </a:lnTo>
                  <a:cubicBezTo>
                    <a:pt x="3001" y="4342"/>
                    <a:pt x="2947" y="4346"/>
                    <a:pt x="2894" y="4346"/>
                  </a:cubicBezTo>
                  <a:cubicBezTo>
                    <a:pt x="2842" y="4346"/>
                    <a:pt x="2791" y="4342"/>
                    <a:pt x="2740" y="4335"/>
                  </a:cubicBezTo>
                  <a:lnTo>
                    <a:pt x="2610" y="4335"/>
                  </a:lnTo>
                  <a:lnTo>
                    <a:pt x="2552" y="4320"/>
                  </a:lnTo>
                  <a:cubicBezTo>
                    <a:pt x="2479" y="4306"/>
                    <a:pt x="2407" y="4277"/>
                    <a:pt x="2334" y="4262"/>
                  </a:cubicBezTo>
                  <a:lnTo>
                    <a:pt x="2276" y="4233"/>
                  </a:lnTo>
                  <a:lnTo>
                    <a:pt x="2218" y="4204"/>
                  </a:lnTo>
                  <a:lnTo>
                    <a:pt x="2146" y="4161"/>
                  </a:lnTo>
                  <a:cubicBezTo>
                    <a:pt x="2102" y="4132"/>
                    <a:pt x="2059" y="4103"/>
                    <a:pt x="2030" y="4088"/>
                  </a:cubicBezTo>
                  <a:lnTo>
                    <a:pt x="1972" y="4045"/>
                  </a:lnTo>
                  <a:cubicBezTo>
                    <a:pt x="1957" y="4030"/>
                    <a:pt x="1928" y="4016"/>
                    <a:pt x="1914" y="4001"/>
                  </a:cubicBezTo>
                  <a:cubicBezTo>
                    <a:pt x="1899" y="3987"/>
                    <a:pt x="1870" y="3958"/>
                    <a:pt x="1856" y="3943"/>
                  </a:cubicBezTo>
                  <a:cubicBezTo>
                    <a:pt x="1827" y="3914"/>
                    <a:pt x="1812" y="3900"/>
                    <a:pt x="1783" y="3885"/>
                  </a:cubicBezTo>
                  <a:lnTo>
                    <a:pt x="1740" y="3827"/>
                  </a:lnTo>
                  <a:cubicBezTo>
                    <a:pt x="1682" y="3755"/>
                    <a:pt x="1624" y="3682"/>
                    <a:pt x="1580" y="3610"/>
                  </a:cubicBezTo>
                  <a:cubicBezTo>
                    <a:pt x="1566" y="3595"/>
                    <a:pt x="1551" y="3566"/>
                    <a:pt x="1537" y="3552"/>
                  </a:cubicBezTo>
                  <a:cubicBezTo>
                    <a:pt x="1537" y="3523"/>
                    <a:pt x="1522" y="3494"/>
                    <a:pt x="1508" y="3479"/>
                  </a:cubicBezTo>
                  <a:cubicBezTo>
                    <a:pt x="1493" y="3465"/>
                    <a:pt x="1493" y="3450"/>
                    <a:pt x="1493" y="3436"/>
                  </a:cubicBezTo>
                  <a:cubicBezTo>
                    <a:pt x="1479" y="3421"/>
                    <a:pt x="1479" y="3421"/>
                    <a:pt x="1479" y="3407"/>
                  </a:cubicBezTo>
                  <a:lnTo>
                    <a:pt x="1464" y="3364"/>
                  </a:lnTo>
                  <a:lnTo>
                    <a:pt x="1450" y="3320"/>
                  </a:lnTo>
                  <a:cubicBezTo>
                    <a:pt x="1435" y="3306"/>
                    <a:pt x="1435" y="3306"/>
                    <a:pt x="1450" y="3306"/>
                  </a:cubicBezTo>
                  <a:cubicBezTo>
                    <a:pt x="1450" y="3277"/>
                    <a:pt x="1435" y="3262"/>
                    <a:pt x="1421" y="3233"/>
                  </a:cubicBezTo>
                  <a:cubicBezTo>
                    <a:pt x="1421" y="3219"/>
                    <a:pt x="1406" y="3175"/>
                    <a:pt x="1406" y="3146"/>
                  </a:cubicBezTo>
                  <a:cubicBezTo>
                    <a:pt x="1392" y="3117"/>
                    <a:pt x="1406" y="3103"/>
                    <a:pt x="1392" y="3088"/>
                  </a:cubicBezTo>
                  <a:cubicBezTo>
                    <a:pt x="1377" y="3074"/>
                    <a:pt x="1377" y="3016"/>
                    <a:pt x="1377" y="2987"/>
                  </a:cubicBezTo>
                  <a:cubicBezTo>
                    <a:pt x="1363" y="2943"/>
                    <a:pt x="1377" y="2885"/>
                    <a:pt x="1377" y="2827"/>
                  </a:cubicBezTo>
                  <a:lnTo>
                    <a:pt x="1377" y="2668"/>
                  </a:lnTo>
                  <a:cubicBezTo>
                    <a:pt x="1377" y="2668"/>
                    <a:pt x="1377" y="2668"/>
                    <a:pt x="1377" y="2653"/>
                  </a:cubicBezTo>
                  <a:lnTo>
                    <a:pt x="1392" y="2581"/>
                  </a:lnTo>
                  <a:cubicBezTo>
                    <a:pt x="1392" y="2552"/>
                    <a:pt x="1392" y="2537"/>
                    <a:pt x="1406" y="2508"/>
                  </a:cubicBezTo>
                  <a:cubicBezTo>
                    <a:pt x="1406" y="2450"/>
                    <a:pt x="1421" y="2407"/>
                    <a:pt x="1435" y="2349"/>
                  </a:cubicBezTo>
                  <a:lnTo>
                    <a:pt x="1464" y="2291"/>
                  </a:lnTo>
                  <a:lnTo>
                    <a:pt x="1479" y="2247"/>
                  </a:lnTo>
                  <a:cubicBezTo>
                    <a:pt x="1479" y="2233"/>
                    <a:pt x="1493" y="2233"/>
                    <a:pt x="1493" y="2218"/>
                  </a:cubicBezTo>
                  <a:cubicBezTo>
                    <a:pt x="1493" y="2204"/>
                    <a:pt x="1508" y="2189"/>
                    <a:pt x="1508" y="2175"/>
                  </a:cubicBezTo>
                  <a:cubicBezTo>
                    <a:pt x="1522" y="2131"/>
                    <a:pt x="1551" y="2102"/>
                    <a:pt x="1580" y="2059"/>
                  </a:cubicBezTo>
                  <a:lnTo>
                    <a:pt x="1609" y="2015"/>
                  </a:lnTo>
                  <a:lnTo>
                    <a:pt x="1638" y="1957"/>
                  </a:lnTo>
                  <a:lnTo>
                    <a:pt x="1682" y="1899"/>
                  </a:lnTo>
                  <a:lnTo>
                    <a:pt x="1740" y="1841"/>
                  </a:lnTo>
                  <a:lnTo>
                    <a:pt x="1798" y="1783"/>
                  </a:lnTo>
                  <a:cubicBezTo>
                    <a:pt x="1885" y="1682"/>
                    <a:pt x="1986" y="1595"/>
                    <a:pt x="2102" y="1537"/>
                  </a:cubicBezTo>
                  <a:lnTo>
                    <a:pt x="2160" y="1494"/>
                  </a:lnTo>
                  <a:lnTo>
                    <a:pt x="2218" y="1465"/>
                  </a:lnTo>
                  <a:lnTo>
                    <a:pt x="2276" y="1450"/>
                  </a:lnTo>
                  <a:cubicBezTo>
                    <a:pt x="2305" y="1436"/>
                    <a:pt x="2349" y="1421"/>
                    <a:pt x="2378" y="1407"/>
                  </a:cubicBezTo>
                  <a:lnTo>
                    <a:pt x="2436" y="1392"/>
                  </a:lnTo>
                  <a:lnTo>
                    <a:pt x="2494" y="1363"/>
                  </a:lnTo>
                  <a:lnTo>
                    <a:pt x="2566" y="1349"/>
                  </a:lnTo>
                  <a:lnTo>
                    <a:pt x="2624" y="1349"/>
                  </a:lnTo>
                  <a:cubicBezTo>
                    <a:pt x="2639" y="1334"/>
                    <a:pt x="2668" y="1334"/>
                    <a:pt x="2682" y="1334"/>
                  </a:cubicBezTo>
                  <a:lnTo>
                    <a:pt x="2755" y="1334"/>
                  </a:lnTo>
                  <a:cubicBezTo>
                    <a:pt x="2791" y="1327"/>
                    <a:pt x="2831" y="1323"/>
                    <a:pt x="2872" y="1323"/>
                  </a:cubicBezTo>
                  <a:close/>
                  <a:moveTo>
                    <a:pt x="2871" y="1"/>
                  </a:moveTo>
                  <a:cubicBezTo>
                    <a:pt x="2769" y="1"/>
                    <a:pt x="2668" y="1"/>
                    <a:pt x="2566" y="15"/>
                  </a:cubicBezTo>
                  <a:cubicBezTo>
                    <a:pt x="2407" y="30"/>
                    <a:pt x="2276" y="189"/>
                    <a:pt x="2291" y="348"/>
                  </a:cubicBezTo>
                  <a:lnTo>
                    <a:pt x="2291" y="377"/>
                  </a:lnTo>
                  <a:cubicBezTo>
                    <a:pt x="2291" y="392"/>
                    <a:pt x="2291" y="406"/>
                    <a:pt x="2291" y="421"/>
                  </a:cubicBezTo>
                  <a:cubicBezTo>
                    <a:pt x="2291" y="537"/>
                    <a:pt x="2218" y="653"/>
                    <a:pt x="2117" y="696"/>
                  </a:cubicBezTo>
                  <a:lnTo>
                    <a:pt x="2088" y="711"/>
                  </a:lnTo>
                  <a:lnTo>
                    <a:pt x="1986" y="740"/>
                  </a:lnTo>
                  <a:lnTo>
                    <a:pt x="1914" y="783"/>
                  </a:lnTo>
                  <a:lnTo>
                    <a:pt x="1899" y="783"/>
                  </a:lnTo>
                  <a:cubicBezTo>
                    <a:pt x="1860" y="801"/>
                    <a:pt x="1819" y="809"/>
                    <a:pt x="1777" y="809"/>
                  </a:cubicBezTo>
                  <a:cubicBezTo>
                    <a:pt x="1680" y="809"/>
                    <a:pt x="1583" y="763"/>
                    <a:pt x="1522" y="682"/>
                  </a:cubicBezTo>
                  <a:cubicBezTo>
                    <a:pt x="1460" y="601"/>
                    <a:pt x="1370" y="560"/>
                    <a:pt x="1276" y="560"/>
                  </a:cubicBezTo>
                  <a:cubicBezTo>
                    <a:pt x="1218" y="560"/>
                    <a:pt x="1158" y="576"/>
                    <a:pt x="1102" y="609"/>
                  </a:cubicBezTo>
                  <a:lnTo>
                    <a:pt x="1073" y="624"/>
                  </a:lnTo>
                  <a:cubicBezTo>
                    <a:pt x="1001" y="682"/>
                    <a:pt x="914" y="754"/>
                    <a:pt x="841" y="827"/>
                  </a:cubicBezTo>
                  <a:cubicBezTo>
                    <a:pt x="769" y="899"/>
                    <a:pt x="711" y="972"/>
                    <a:pt x="638" y="1059"/>
                  </a:cubicBezTo>
                  <a:cubicBezTo>
                    <a:pt x="580" y="1131"/>
                    <a:pt x="551" y="1247"/>
                    <a:pt x="580" y="1349"/>
                  </a:cubicBezTo>
                  <a:cubicBezTo>
                    <a:pt x="595" y="1363"/>
                    <a:pt x="609" y="1392"/>
                    <a:pt x="624" y="1421"/>
                  </a:cubicBezTo>
                  <a:cubicBezTo>
                    <a:pt x="638" y="1450"/>
                    <a:pt x="653" y="1465"/>
                    <a:pt x="667" y="1479"/>
                  </a:cubicBezTo>
                  <a:lnTo>
                    <a:pt x="696" y="1508"/>
                  </a:lnTo>
                  <a:cubicBezTo>
                    <a:pt x="812" y="1595"/>
                    <a:pt x="856" y="1740"/>
                    <a:pt x="798" y="1885"/>
                  </a:cubicBezTo>
                  <a:cubicBezTo>
                    <a:pt x="769" y="1943"/>
                    <a:pt x="740" y="2001"/>
                    <a:pt x="725" y="2059"/>
                  </a:cubicBezTo>
                  <a:cubicBezTo>
                    <a:pt x="711" y="2102"/>
                    <a:pt x="682" y="2131"/>
                    <a:pt x="653" y="2160"/>
                  </a:cubicBezTo>
                  <a:cubicBezTo>
                    <a:pt x="638" y="2175"/>
                    <a:pt x="624" y="2189"/>
                    <a:pt x="609" y="2204"/>
                  </a:cubicBezTo>
                  <a:cubicBezTo>
                    <a:pt x="595" y="2218"/>
                    <a:pt x="566" y="2233"/>
                    <a:pt x="551" y="2233"/>
                  </a:cubicBezTo>
                  <a:lnTo>
                    <a:pt x="493" y="2262"/>
                  </a:lnTo>
                  <a:lnTo>
                    <a:pt x="334" y="2262"/>
                  </a:lnTo>
                  <a:cubicBezTo>
                    <a:pt x="327" y="2255"/>
                    <a:pt x="319" y="2251"/>
                    <a:pt x="310" y="2251"/>
                  </a:cubicBezTo>
                  <a:cubicBezTo>
                    <a:pt x="301" y="2251"/>
                    <a:pt x="290" y="2255"/>
                    <a:pt x="276" y="2262"/>
                  </a:cubicBezTo>
                  <a:cubicBezTo>
                    <a:pt x="145" y="2276"/>
                    <a:pt x="44" y="2392"/>
                    <a:pt x="29" y="2523"/>
                  </a:cubicBezTo>
                  <a:cubicBezTo>
                    <a:pt x="0" y="2726"/>
                    <a:pt x="0" y="2929"/>
                    <a:pt x="29" y="3132"/>
                  </a:cubicBezTo>
                  <a:cubicBezTo>
                    <a:pt x="44" y="3277"/>
                    <a:pt x="145" y="3393"/>
                    <a:pt x="276" y="3407"/>
                  </a:cubicBezTo>
                  <a:cubicBezTo>
                    <a:pt x="298" y="3414"/>
                    <a:pt x="316" y="3418"/>
                    <a:pt x="332" y="3418"/>
                  </a:cubicBezTo>
                  <a:cubicBezTo>
                    <a:pt x="348" y="3418"/>
                    <a:pt x="363" y="3414"/>
                    <a:pt x="377" y="3407"/>
                  </a:cubicBezTo>
                  <a:lnTo>
                    <a:pt x="435" y="3407"/>
                  </a:lnTo>
                  <a:cubicBezTo>
                    <a:pt x="493" y="3407"/>
                    <a:pt x="551" y="3436"/>
                    <a:pt x="609" y="3465"/>
                  </a:cubicBezTo>
                  <a:cubicBezTo>
                    <a:pt x="624" y="3479"/>
                    <a:pt x="638" y="3479"/>
                    <a:pt x="653" y="3494"/>
                  </a:cubicBezTo>
                  <a:cubicBezTo>
                    <a:pt x="682" y="3523"/>
                    <a:pt x="711" y="3566"/>
                    <a:pt x="725" y="3610"/>
                  </a:cubicBezTo>
                  <a:cubicBezTo>
                    <a:pt x="754" y="3668"/>
                    <a:pt x="769" y="3740"/>
                    <a:pt x="798" y="3798"/>
                  </a:cubicBezTo>
                  <a:cubicBezTo>
                    <a:pt x="870" y="3914"/>
                    <a:pt x="841" y="4059"/>
                    <a:pt x="725" y="4161"/>
                  </a:cubicBezTo>
                  <a:lnTo>
                    <a:pt x="696" y="4175"/>
                  </a:lnTo>
                  <a:lnTo>
                    <a:pt x="667" y="4204"/>
                  </a:lnTo>
                  <a:cubicBezTo>
                    <a:pt x="653" y="4219"/>
                    <a:pt x="638" y="4233"/>
                    <a:pt x="624" y="4262"/>
                  </a:cubicBezTo>
                  <a:cubicBezTo>
                    <a:pt x="609" y="4277"/>
                    <a:pt x="595" y="4306"/>
                    <a:pt x="595" y="4335"/>
                  </a:cubicBezTo>
                  <a:lnTo>
                    <a:pt x="595" y="4364"/>
                  </a:lnTo>
                  <a:cubicBezTo>
                    <a:pt x="595" y="4378"/>
                    <a:pt x="595" y="4393"/>
                    <a:pt x="595" y="4393"/>
                  </a:cubicBezTo>
                  <a:cubicBezTo>
                    <a:pt x="595" y="4407"/>
                    <a:pt x="595" y="4422"/>
                    <a:pt x="595" y="4422"/>
                  </a:cubicBezTo>
                  <a:cubicBezTo>
                    <a:pt x="595" y="4436"/>
                    <a:pt x="595" y="4451"/>
                    <a:pt x="595" y="4465"/>
                  </a:cubicBezTo>
                  <a:lnTo>
                    <a:pt x="595" y="4509"/>
                  </a:lnTo>
                  <a:lnTo>
                    <a:pt x="595" y="4523"/>
                  </a:lnTo>
                  <a:cubicBezTo>
                    <a:pt x="595" y="4538"/>
                    <a:pt x="595" y="4552"/>
                    <a:pt x="609" y="4552"/>
                  </a:cubicBezTo>
                  <a:lnTo>
                    <a:pt x="638" y="4596"/>
                  </a:lnTo>
                  <a:cubicBezTo>
                    <a:pt x="696" y="4668"/>
                    <a:pt x="769" y="4755"/>
                    <a:pt x="841" y="4828"/>
                  </a:cubicBezTo>
                  <a:cubicBezTo>
                    <a:pt x="914" y="4900"/>
                    <a:pt x="986" y="4958"/>
                    <a:pt x="1073" y="5031"/>
                  </a:cubicBezTo>
                  <a:cubicBezTo>
                    <a:pt x="1121" y="5066"/>
                    <a:pt x="1188" y="5092"/>
                    <a:pt x="1251" y="5092"/>
                  </a:cubicBezTo>
                  <a:cubicBezTo>
                    <a:pt x="1264" y="5092"/>
                    <a:pt x="1278" y="5091"/>
                    <a:pt x="1291" y="5089"/>
                  </a:cubicBezTo>
                  <a:cubicBezTo>
                    <a:pt x="1319" y="5089"/>
                    <a:pt x="1348" y="5089"/>
                    <a:pt x="1363" y="5074"/>
                  </a:cubicBezTo>
                  <a:cubicBezTo>
                    <a:pt x="1421" y="5060"/>
                    <a:pt x="1479" y="5016"/>
                    <a:pt x="1508" y="4973"/>
                  </a:cubicBezTo>
                  <a:lnTo>
                    <a:pt x="1537" y="4944"/>
                  </a:lnTo>
                  <a:cubicBezTo>
                    <a:pt x="1580" y="4900"/>
                    <a:pt x="1609" y="4871"/>
                    <a:pt x="1667" y="4857"/>
                  </a:cubicBezTo>
                  <a:lnTo>
                    <a:pt x="1769" y="4842"/>
                  </a:lnTo>
                  <a:cubicBezTo>
                    <a:pt x="1812" y="4842"/>
                    <a:pt x="1856" y="4857"/>
                    <a:pt x="1899" y="4871"/>
                  </a:cubicBezTo>
                  <a:cubicBezTo>
                    <a:pt x="1957" y="4900"/>
                    <a:pt x="2015" y="4929"/>
                    <a:pt x="2073" y="4944"/>
                  </a:cubicBezTo>
                  <a:cubicBezTo>
                    <a:pt x="2131" y="4973"/>
                    <a:pt x="2189" y="5016"/>
                    <a:pt x="2218" y="5060"/>
                  </a:cubicBezTo>
                  <a:cubicBezTo>
                    <a:pt x="2233" y="5074"/>
                    <a:pt x="2247" y="5103"/>
                    <a:pt x="2262" y="5117"/>
                  </a:cubicBezTo>
                  <a:cubicBezTo>
                    <a:pt x="2276" y="5175"/>
                    <a:pt x="2276" y="5233"/>
                    <a:pt x="2276" y="5277"/>
                  </a:cubicBezTo>
                  <a:cubicBezTo>
                    <a:pt x="2247" y="5451"/>
                    <a:pt x="2349" y="5596"/>
                    <a:pt x="2508" y="5639"/>
                  </a:cubicBezTo>
                  <a:lnTo>
                    <a:pt x="2552" y="5639"/>
                  </a:lnTo>
                  <a:cubicBezTo>
                    <a:pt x="2653" y="5654"/>
                    <a:pt x="2755" y="5654"/>
                    <a:pt x="2856" y="5654"/>
                  </a:cubicBezTo>
                  <a:cubicBezTo>
                    <a:pt x="2958" y="5654"/>
                    <a:pt x="3059" y="5654"/>
                    <a:pt x="3160" y="5639"/>
                  </a:cubicBezTo>
                  <a:cubicBezTo>
                    <a:pt x="3233" y="5625"/>
                    <a:pt x="3291" y="5596"/>
                    <a:pt x="3334" y="5538"/>
                  </a:cubicBezTo>
                  <a:cubicBezTo>
                    <a:pt x="3363" y="5509"/>
                    <a:pt x="3392" y="5480"/>
                    <a:pt x="3407" y="5436"/>
                  </a:cubicBezTo>
                  <a:cubicBezTo>
                    <a:pt x="3421" y="5378"/>
                    <a:pt x="3436" y="5335"/>
                    <a:pt x="3421" y="5277"/>
                  </a:cubicBezTo>
                  <a:cubicBezTo>
                    <a:pt x="3421" y="5262"/>
                    <a:pt x="3421" y="5248"/>
                    <a:pt x="3421" y="5233"/>
                  </a:cubicBezTo>
                  <a:cubicBezTo>
                    <a:pt x="3421" y="5103"/>
                    <a:pt x="3508" y="4987"/>
                    <a:pt x="3624" y="4944"/>
                  </a:cubicBezTo>
                  <a:cubicBezTo>
                    <a:pt x="3682" y="4915"/>
                    <a:pt x="3755" y="4886"/>
                    <a:pt x="3813" y="4857"/>
                  </a:cubicBezTo>
                  <a:cubicBezTo>
                    <a:pt x="3856" y="4842"/>
                    <a:pt x="3903" y="4835"/>
                    <a:pt x="3949" y="4835"/>
                  </a:cubicBezTo>
                  <a:cubicBezTo>
                    <a:pt x="3994" y="4835"/>
                    <a:pt x="4037" y="4842"/>
                    <a:pt x="4074" y="4857"/>
                  </a:cubicBezTo>
                  <a:cubicBezTo>
                    <a:pt x="4103" y="4871"/>
                    <a:pt x="4117" y="4886"/>
                    <a:pt x="4132" y="4900"/>
                  </a:cubicBezTo>
                  <a:cubicBezTo>
                    <a:pt x="4146" y="4915"/>
                    <a:pt x="4161" y="4915"/>
                    <a:pt x="4161" y="4929"/>
                  </a:cubicBezTo>
                  <a:cubicBezTo>
                    <a:pt x="4175" y="4944"/>
                    <a:pt x="4190" y="4944"/>
                    <a:pt x="4190" y="4958"/>
                  </a:cubicBezTo>
                  <a:cubicBezTo>
                    <a:pt x="4252" y="5038"/>
                    <a:pt x="4342" y="5080"/>
                    <a:pt x="4436" y="5080"/>
                  </a:cubicBezTo>
                  <a:cubicBezTo>
                    <a:pt x="4494" y="5080"/>
                    <a:pt x="4554" y="5064"/>
                    <a:pt x="4610" y="5031"/>
                  </a:cubicBezTo>
                  <a:cubicBezTo>
                    <a:pt x="4625" y="5031"/>
                    <a:pt x="4625" y="5031"/>
                    <a:pt x="4639" y="5016"/>
                  </a:cubicBezTo>
                  <a:cubicBezTo>
                    <a:pt x="4711" y="4958"/>
                    <a:pt x="4798" y="4886"/>
                    <a:pt x="4871" y="4813"/>
                  </a:cubicBezTo>
                  <a:cubicBezTo>
                    <a:pt x="4943" y="4741"/>
                    <a:pt x="5001" y="4654"/>
                    <a:pt x="5074" y="4581"/>
                  </a:cubicBezTo>
                  <a:cubicBezTo>
                    <a:pt x="5132" y="4509"/>
                    <a:pt x="5161" y="4393"/>
                    <a:pt x="5117" y="4291"/>
                  </a:cubicBezTo>
                  <a:cubicBezTo>
                    <a:pt x="5117" y="4277"/>
                    <a:pt x="5117" y="4277"/>
                    <a:pt x="5103" y="4262"/>
                  </a:cubicBezTo>
                  <a:cubicBezTo>
                    <a:pt x="5103" y="4248"/>
                    <a:pt x="5088" y="4233"/>
                    <a:pt x="5088" y="4219"/>
                  </a:cubicBezTo>
                  <a:cubicBezTo>
                    <a:pt x="5074" y="4190"/>
                    <a:pt x="5059" y="4175"/>
                    <a:pt x="5045" y="4161"/>
                  </a:cubicBezTo>
                  <a:lnTo>
                    <a:pt x="5016" y="4132"/>
                  </a:lnTo>
                  <a:lnTo>
                    <a:pt x="4987" y="4117"/>
                  </a:lnTo>
                  <a:cubicBezTo>
                    <a:pt x="4885" y="4016"/>
                    <a:pt x="4856" y="3871"/>
                    <a:pt x="4914" y="3755"/>
                  </a:cubicBezTo>
                  <a:cubicBezTo>
                    <a:pt x="4943" y="3682"/>
                    <a:pt x="4972" y="3624"/>
                    <a:pt x="4987" y="3566"/>
                  </a:cubicBezTo>
                  <a:cubicBezTo>
                    <a:pt x="5037" y="3453"/>
                    <a:pt x="5154" y="3372"/>
                    <a:pt x="5278" y="3372"/>
                  </a:cubicBezTo>
                  <a:cubicBezTo>
                    <a:pt x="5297" y="3372"/>
                    <a:pt x="5316" y="3374"/>
                    <a:pt x="5335" y="3378"/>
                  </a:cubicBezTo>
                  <a:cubicBezTo>
                    <a:pt x="5407" y="3378"/>
                    <a:pt x="5480" y="3364"/>
                    <a:pt x="5538" y="3335"/>
                  </a:cubicBezTo>
                  <a:cubicBezTo>
                    <a:pt x="5552" y="3320"/>
                    <a:pt x="5567" y="3306"/>
                    <a:pt x="5581" y="3291"/>
                  </a:cubicBezTo>
                  <a:lnTo>
                    <a:pt x="5610" y="3277"/>
                  </a:lnTo>
                  <a:lnTo>
                    <a:pt x="5625" y="3262"/>
                  </a:lnTo>
                  <a:cubicBezTo>
                    <a:pt x="5654" y="3219"/>
                    <a:pt x="5683" y="3161"/>
                    <a:pt x="5683" y="3103"/>
                  </a:cubicBezTo>
                  <a:cubicBezTo>
                    <a:pt x="5712" y="2900"/>
                    <a:pt x="5712" y="2697"/>
                    <a:pt x="5683" y="2479"/>
                  </a:cubicBezTo>
                  <a:lnTo>
                    <a:pt x="5683" y="2479"/>
                  </a:lnTo>
                  <a:lnTo>
                    <a:pt x="5712" y="2523"/>
                  </a:lnTo>
                  <a:cubicBezTo>
                    <a:pt x="5712" y="2494"/>
                    <a:pt x="5697" y="2465"/>
                    <a:pt x="5683" y="2436"/>
                  </a:cubicBezTo>
                  <a:cubicBezTo>
                    <a:pt x="5683" y="2421"/>
                    <a:pt x="5668" y="2407"/>
                    <a:pt x="5668" y="2392"/>
                  </a:cubicBezTo>
                  <a:cubicBezTo>
                    <a:pt x="5654" y="2378"/>
                    <a:pt x="5639" y="2363"/>
                    <a:pt x="5625" y="2349"/>
                  </a:cubicBezTo>
                  <a:lnTo>
                    <a:pt x="5610" y="2334"/>
                  </a:lnTo>
                  <a:lnTo>
                    <a:pt x="5581" y="2305"/>
                  </a:lnTo>
                  <a:lnTo>
                    <a:pt x="5552" y="2291"/>
                  </a:lnTo>
                  <a:cubicBezTo>
                    <a:pt x="5538" y="2276"/>
                    <a:pt x="5509" y="2262"/>
                    <a:pt x="5480" y="2262"/>
                  </a:cubicBezTo>
                  <a:lnTo>
                    <a:pt x="5451" y="2262"/>
                  </a:lnTo>
                  <a:cubicBezTo>
                    <a:pt x="5436" y="2255"/>
                    <a:pt x="5422" y="2251"/>
                    <a:pt x="5405" y="2251"/>
                  </a:cubicBezTo>
                  <a:cubicBezTo>
                    <a:pt x="5389" y="2251"/>
                    <a:pt x="5371" y="2255"/>
                    <a:pt x="5349" y="2262"/>
                  </a:cubicBezTo>
                  <a:lnTo>
                    <a:pt x="5277" y="2262"/>
                  </a:lnTo>
                  <a:cubicBezTo>
                    <a:pt x="5219" y="2262"/>
                    <a:pt x="5161" y="2233"/>
                    <a:pt x="5117" y="2204"/>
                  </a:cubicBezTo>
                  <a:lnTo>
                    <a:pt x="5103" y="2189"/>
                  </a:lnTo>
                  <a:lnTo>
                    <a:pt x="5074" y="2160"/>
                  </a:lnTo>
                  <a:lnTo>
                    <a:pt x="5045" y="2117"/>
                  </a:lnTo>
                  <a:lnTo>
                    <a:pt x="5016" y="2088"/>
                  </a:lnTo>
                  <a:cubicBezTo>
                    <a:pt x="5016" y="2073"/>
                    <a:pt x="5016" y="2073"/>
                    <a:pt x="5016" y="2059"/>
                  </a:cubicBezTo>
                  <a:lnTo>
                    <a:pt x="5016" y="2044"/>
                  </a:lnTo>
                  <a:cubicBezTo>
                    <a:pt x="4987" y="1986"/>
                    <a:pt x="4972" y="1928"/>
                    <a:pt x="4943" y="1870"/>
                  </a:cubicBezTo>
                  <a:lnTo>
                    <a:pt x="4929" y="1841"/>
                  </a:lnTo>
                  <a:cubicBezTo>
                    <a:pt x="4914" y="1798"/>
                    <a:pt x="4914" y="1754"/>
                    <a:pt x="4914" y="1711"/>
                  </a:cubicBezTo>
                  <a:cubicBezTo>
                    <a:pt x="4929" y="1682"/>
                    <a:pt x="4929" y="1639"/>
                    <a:pt x="4943" y="1610"/>
                  </a:cubicBezTo>
                  <a:cubicBezTo>
                    <a:pt x="4958" y="1581"/>
                    <a:pt x="4987" y="1552"/>
                    <a:pt x="5016" y="1523"/>
                  </a:cubicBezTo>
                  <a:lnTo>
                    <a:pt x="5045" y="1494"/>
                  </a:lnTo>
                  <a:lnTo>
                    <a:pt x="5059" y="1479"/>
                  </a:lnTo>
                  <a:cubicBezTo>
                    <a:pt x="5088" y="1450"/>
                    <a:pt x="5103" y="1436"/>
                    <a:pt x="5117" y="1392"/>
                  </a:cubicBezTo>
                  <a:cubicBezTo>
                    <a:pt x="5132" y="1392"/>
                    <a:pt x="5132" y="1378"/>
                    <a:pt x="5146" y="1363"/>
                  </a:cubicBezTo>
                  <a:cubicBezTo>
                    <a:pt x="5146" y="1349"/>
                    <a:pt x="5161" y="1334"/>
                    <a:pt x="5161" y="1320"/>
                  </a:cubicBezTo>
                  <a:cubicBezTo>
                    <a:pt x="5175" y="1218"/>
                    <a:pt x="5161" y="1131"/>
                    <a:pt x="5103" y="1059"/>
                  </a:cubicBezTo>
                  <a:cubicBezTo>
                    <a:pt x="5030" y="972"/>
                    <a:pt x="4958" y="899"/>
                    <a:pt x="4900" y="827"/>
                  </a:cubicBezTo>
                  <a:cubicBezTo>
                    <a:pt x="4813" y="754"/>
                    <a:pt x="4740" y="682"/>
                    <a:pt x="4653" y="624"/>
                  </a:cubicBezTo>
                  <a:cubicBezTo>
                    <a:pt x="4600" y="581"/>
                    <a:pt x="4540" y="554"/>
                    <a:pt x="4471" y="554"/>
                  </a:cubicBezTo>
                  <a:cubicBezTo>
                    <a:pt x="4446" y="554"/>
                    <a:pt x="4420" y="558"/>
                    <a:pt x="4393" y="566"/>
                  </a:cubicBezTo>
                  <a:lnTo>
                    <a:pt x="4364" y="566"/>
                  </a:lnTo>
                  <a:cubicBezTo>
                    <a:pt x="4320" y="595"/>
                    <a:pt x="4277" y="609"/>
                    <a:pt x="4248" y="653"/>
                  </a:cubicBezTo>
                  <a:lnTo>
                    <a:pt x="4219" y="682"/>
                  </a:lnTo>
                  <a:cubicBezTo>
                    <a:pt x="4190" y="725"/>
                    <a:pt x="4132" y="769"/>
                    <a:pt x="4074" y="783"/>
                  </a:cubicBezTo>
                  <a:cubicBezTo>
                    <a:pt x="4059" y="798"/>
                    <a:pt x="4030" y="798"/>
                    <a:pt x="4016" y="798"/>
                  </a:cubicBezTo>
                  <a:lnTo>
                    <a:pt x="3929" y="798"/>
                  </a:lnTo>
                  <a:lnTo>
                    <a:pt x="3871" y="783"/>
                  </a:lnTo>
                  <a:lnTo>
                    <a:pt x="3842" y="783"/>
                  </a:lnTo>
                  <a:lnTo>
                    <a:pt x="3813" y="754"/>
                  </a:lnTo>
                  <a:lnTo>
                    <a:pt x="3755" y="740"/>
                  </a:lnTo>
                  <a:lnTo>
                    <a:pt x="3653" y="696"/>
                  </a:lnTo>
                  <a:cubicBezTo>
                    <a:pt x="3523" y="653"/>
                    <a:pt x="3450" y="522"/>
                    <a:pt x="3450" y="392"/>
                  </a:cubicBezTo>
                  <a:lnTo>
                    <a:pt x="3450" y="363"/>
                  </a:lnTo>
                  <a:cubicBezTo>
                    <a:pt x="3479" y="203"/>
                    <a:pt x="3378" y="58"/>
                    <a:pt x="3218" y="15"/>
                  </a:cubicBezTo>
                  <a:lnTo>
                    <a:pt x="3189" y="15"/>
                  </a:lnTo>
                  <a:cubicBezTo>
                    <a:pt x="3088" y="1"/>
                    <a:pt x="2986" y="1"/>
                    <a:pt x="28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395" name="Google Shape;395;p33"/>
          <p:cNvSpPr txBox="1">
            <a:spLocks noGrp="1"/>
          </p:cNvSpPr>
          <p:nvPr>
            <p:ph type="ctrTitle"/>
          </p:nvPr>
        </p:nvSpPr>
        <p:spPr>
          <a:xfrm>
            <a:off x="952399" y="571289"/>
            <a:ext cx="6708475" cy="31968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ko-KR" altLang="en-US" sz="4800" dirty="0" err="1" smtClean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블록체인</a:t>
            </a:r>
            <a:r>
              <a:rPr lang="ko-KR" altLang="en-US" sz="4800" dirty="0" smtClean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 의료 플랫폼</a:t>
            </a:r>
            <a:r>
              <a:rPr lang="en-US" altLang="ko-KR" sz="4800" dirty="0" smtClean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/>
            </a:r>
            <a:br>
              <a:rPr lang="en-US" altLang="ko-KR" sz="4800" dirty="0" smtClean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</a:br>
            <a:r>
              <a:rPr lang="ko-KR" altLang="en-US" sz="4800" dirty="0" err="1" smtClean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클라우드</a:t>
            </a:r>
            <a:r>
              <a:rPr lang="ko-KR" altLang="en-US" sz="4800" dirty="0" smtClean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 이전</a:t>
            </a:r>
            <a:endParaRPr sz="4800" dirty="0">
              <a:latin typeface="넥슨Lv1고딕 OTF Bold" panose="00000800000000000000" pitchFamily="50" charset="-127"/>
              <a:ea typeface="넥슨Lv1고딕 OTF Bold" panose="00000800000000000000" pitchFamily="50" charset="-127"/>
            </a:endParaRPr>
          </a:p>
        </p:txBody>
      </p:sp>
      <p:sp>
        <p:nvSpPr>
          <p:cNvPr id="396" name="Google Shape;396;p33"/>
          <p:cNvSpPr txBox="1">
            <a:spLocks noGrp="1"/>
          </p:cNvSpPr>
          <p:nvPr>
            <p:ph type="subTitle" idx="1"/>
          </p:nvPr>
        </p:nvSpPr>
        <p:spPr>
          <a:xfrm>
            <a:off x="952399" y="4306275"/>
            <a:ext cx="3937894" cy="968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/>
            <a:r>
              <a:rPr lang="en" dirty="0" smtClean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SK</a:t>
            </a:r>
            <a:r>
              <a:rPr lang="ko-KR" altLang="en-US" dirty="0" err="1" smtClean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인포섹</a:t>
            </a:r>
            <a:r>
              <a:rPr lang="ko-KR" altLang="en-US" dirty="0" smtClean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 아카데미 </a:t>
            </a:r>
            <a:r>
              <a:rPr lang="ko-KR" altLang="en-US" dirty="0" err="1" smtClean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클라우드</a:t>
            </a:r>
            <a:r>
              <a:rPr lang="ko-KR" altLang="en-US" dirty="0" smtClean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 보안 </a:t>
            </a:r>
            <a:r>
              <a:rPr lang="ko-KR" altLang="en-US" dirty="0" err="1" smtClean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융합과정</a:t>
            </a:r>
            <a:r>
              <a:rPr lang="ko-KR" altLang="en-US" dirty="0" smtClean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 </a:t>
            </a:r>
            <a:r>
              <a:rPr lang="en-US" altLang="ko-KR" dirty="0" smtClean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3</a:t>
            </a:r>
            <a:r>
              <a:rPr lang="ko-KR" altLang="en-US" dirty="0" smtClean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기</a:t>
            </a:r>
            <a:endParaRPr dirty="0">
              <a:latin typeface="넥슨Lv1고딕 OTF Bold" panose="00000800000000000000" pitchFamily="50" charset="-127"/>
              <a:ea typeface="넥슨Lv1고딕 OTF Bold" panose="00000800000000000000" pitchFamily="50" charset="-127"/>
            </a:endParaRPr>
          </a:p>
        </p:txBody>
      </p:sp>
      <p:sp>
        <p:nvSpPr>
          <p:cNvPr id="397" name="Google Shape;397;p33"/>
          <p:cNvSpPr/>
          <p:nvPr/>
        </p:nvSpPr>
        <p:spPr>
          <a:xfrm>
            <a:off x="6120915" y="5296818"/>
            <a:ext cx="194357" cy="194357"/>
          </a:xfrm>
          <a:custGeom>
            <a:avLst/>
            <a:gdLst/>
            <a:ahLst/>
            <a:cxnLst/>
            <a:rect l="l" t="t" r="r" b="b"/>
            <a:pathLst>
              <a:path w="1546" h="1546" fill="none" extrusionOk="0">
                <a:moveTo>
                  <a:pt x="1546" y="658"/>
                </a:moveTo>
                <a:cubicBezTo>
                  <a:pt x="1546" y="1231"/>
                  <a:pt x="830" y="1546"/>
                  <a:pt x="429" y="1116"/>
                </a:cubicBezTo>
                <a:cubicBezTo>
                  <a:pt x="0" y="716"/>
                  <a:pt x="315" y="0"/>
                  <a:pt x="887" y="0"/>
                </a:cubicBezTo>
                <a:cubicBezTo>
                  <a:pt x="1231" y="0"/>
                  <a:pt x="1546" y="315"/>
                  <a:pt x="1546" y="658"/>
                </a:cubicBezTo>
                <a:close/>
              </a:path>
            </a:pathLst>
          </a:custGeom>
          <a:solidFill>
            <a:schemeClr val="accent2"/>
          </a:solidFill>
          <a:ln w="19325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98" name="Google Shape;398;p33"/>
          <p:cNvSpPr/>
          <p:nvPr/>
        </p:nvSpPr>
        <p:spPr>
          <a:xfrm>
            <a:off x="11189618" y="2494797"/>
            <a:ext cx="303313" cy="259735"/>
          </a:xfrm>
          <a:custGeom>
            <a:avLst/>
            <a:gdLst/>
            <a:ahLst/>
            <a:cxnLst/>
            <a:rect l="l" t="t" r="r" b="b"/>
            <a:pathLst>
              <a:path w="6814" h="5835" extrusionOk="0">
                <a:moveTo>
                  <a:pt x="3882" y="718"/>
                </a:moveTo>
                <a:cubicBezTo>
                  <a:pt x="5008" y="718"/>
                  <a:pt x="6089" y="1591"/>
                  <a:pt x="6089" y="2914"/>
                </a:cubicBezTo>
                <a:cubicBezTo>
                  <a:pt x="6089" y="4132"/>
                  <a:pt x="5103" y="5103"/>
                  <a:pt x="3886" y="5103"/>
                </a:cubicBezTo>
                <a:cubicBezTo>
                  <a:pt x="1943" y="5103"/>
                  <a:pt x="972" y="2740"/>
                  <a:pt x="2349" y="1363"/>
                </a:cubicBezTo>
                <a:cubicBezTo>
                  <a:pt x="2795" y="918"/>
                  <a:pt x="3344" y="718"/>
                  <a:pt x="3882" y="718"/>
                </a:cubicBezTo>
                <a:close/>
                <a:moveTo>
                  <a:pt x="3912" y="0"/>
                </a:moveTo>
                <a:cubicBezTo>
                  <a:pt x="3903" y="0"/>
                  <a:pt x="3895" y="0"/>
                  <a:pt x="3886" y="1"/>
                </a:cubicBezTo>
                <a:cubicBezTo>
                  <a:pt x="1291" y="1"/>
                  <a:pt x="1" y="3146"/>
                  <a:pt x="1842" y="4973"/>
                </a:cubicBezTo>
                <a:cubicBezTo>
                  <a:pt x="2433" y="5568"/>
                  <a:pt x="3162" y="5834"/>
                  <a:pt x="3877" y="5834"/>
                </a:cubicBezTo>
                <a:cubicBezTo>
                  <a:pt x="5374" y="5834"/>
                  <a:pt x="6814" y="4670"/>
                  <a:pt x="6814" y="2914"/>
                </a:cubicBezTo>
                <a:cubicBezTo>
                  <a:pt x="6814" y="1314"/>
                  <a:pt x="5509" y="0"/>
                  <a:pt x="391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99" name="Google Shape;399;p33"/>
          <p:cNvSpPr/>
          <p:nvPr/>
        </p:nvSpPr>
        <p:spPr>
          <a:xfrm rot="2700000">
            <a:off x="5950382" y="4755931"/>
            <a:ext cx="277452" cy="277608"/>
          </a:xfrm>
          <a:custGeom>
            <a:avLst/>
            <a:gdLst/>
            <a:ahLst/>
            <a:cxnLst/>
            <a:rect l="l" t="t" r="r" b="b"/>
            <a:pathLst>
              <a:path w="1769" h="1770" extrusionOk="0">
                <a:moveTo>
                  <a:pt x="681" y="1"/>
                </a:moveTo>
                <a:lnTo>
                  <a:pt x="681" y="668"/>
                </a:lnTo>
                <a:lnTo>
                  <a:pt x="0" y="668"/>
                </a:lnTo>
                <a:lnTo>
                  <a:pt x="0" y="1088"/>
                </a:lnTo>
                <a:lnTo>
                  <a:pt x="681" y="1088"/>
                </a:lnTo>
                <a:lnTo>
                  <a:pt x="681" y="1769"/>
                </a:lnTo>
                <a:lnTo>
                  <a:pt x="1102" y="1769"/>
                </a:lnTo>
                <a:lnTo>
                  <a:pt x="1102" y="1088"/>
                </a:lnTo>
                <a:lnTo>
                  <a:pt x="1769" y="1088"/>
                </a:lnTo>
                <a:lnTo>
                  <a:pt x="1769" y="668"/>
                </a:lnTo>
                <a:lnTo>
                  <a:pt x="1102" y="668"/>
                </a:lnTo>
                <a:lnTo>
                  <a:pt x="1102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00" name="Google Shape;400;p33"/>
          <p:cNvSpPr/>
          <p:nvPr/>
        </p:nvSpPr>
        <p:spPr>
          <a:xfrm>
            <a:off x="7018710" y="2782785"/>
            <a:ext cx="303303" cy="303303"/>
          </a:xfrm>
          <a:custGeom>
            <a:avLst/>
            <a:gdLst/>
            <a:ahLst/>
            <a:cxnLst/>
            <a:rect l="l" t="t" r="r" b="b"/>
            <a:pathLst>
              <a:path w="1610" h="1610" extrusionOk="0">
                <a:moveTo>
                  <a:pt x="0" y="0"/>
                </a:moveTo>
                <a:lnTo>
                  <a:pt x="174" y="624"/>
                </a:lnTo>
                <a:lnTo>
                  <a:pt x="334" y="1232"/>
                </a:lnTo>
                <a:lnTo>
                  <a:pt x="667" y="899"/>
                </a:lnTo>
                <a:lnTo>
                  <a:pt x="1377" y="1609"/>
                </a:lnTo>
                <a:lnTo>
                  <a:pt x="1609" y="1377"/>
                </a:lnTo>
                <a:lnTo>
                  <a:pt x="899" y="682"/>
                </a:lnTo>
                <a:lnTo>
                  <a:pt x="1232" y="334"/>
                </a:lnTo>
                <a:lnTo>
                  <a:pt x="623" y="174"/>
                </a:lnTo>
                <a:lnTo>
                  <a:pt x="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01" name="Google Shape;401;p33"/>
          <p:cNvSpPr/>
          <p:nvPr/>
        </p:nvSpPr>
        <p:spPr>
          <a:xfrm>
            <a:off x="6883517" y="2163241"/>
            <a:ext cx="573656" cy="567831"/>
          </a:xfrm>
          <a:custGeom>
            <a:avLst/>
            <a:gdLst/>
            <a:ahLst/>
            <a:cxnLst/>
            <a:rect l="l" t="t" r="r" b="b"/>
            <a:pathLst>
              <a:path w="5712" h="5654" extrusionOk="0">
                <a:moveTo>
                  <a:pt x="2872" y="1323"/>
                </a:moveTo>
                <a:cubicBezTo>
                  <a:pt x="2914" y="1323"/>
                  <a:pt x="2958" y="1327"/>
                  <a:pt x="3001" y="1334"/>
                </a:cubicBezTo>
                <a:lnTo>
                  <a:pt x="3073" y="1334"/>
                </a:lnTo>
                <a:cubicBezTo>
                  <a:pt x="3110" y="1341"/>
                  <a:pt x="3121" y="1341"/>
                  <a:pt x="3131" y="1341"/>
                </a:cubicBezTo>
                <a:cubicBezTo>
                  <a:pt x="3142" y="1341"/>
                  <a:pt x="3153" y="1341"/>
                  <a:pt x="3189" y="1349"/>
                </a:cubicBezTo>
                <a:cubicBezTo>
                  <a:pt x="3247" y="1363"/>
                  <a:pt x="3291" y="1378"/>
                  <a:pt x="3349" y="1392"/>
                </a:cubicBezTo>
                <a:lnTo>
                  <a:pt x="3392" y="1407"/>
                </a:lnTo>
                <a:cubicBezTo>
                  <a:pt x="3465" y="1436"/>
                  <a:pt x="3537" y="1465"/>
                  <a:pt x="3595" y="1508"/>
                </a:cubicBezTo>
                <a:lnTo>
                  <a:pt x="3668" y="1537"/>
                </a:lnTo>
                <a:cubicBezTo>
                  <a:pt x="3682" y="1552"/>
                  <a:pt x="3697" y="1566"/>
                  <a:pt x="3726" y="1581"/>
                </a:cubicBezTo>
                <a:lnTo>
                  <a:pt x="3784" y="1624"/>
                </a:lnTo>
                <a:lnTo>
                  <a:pt x="3842" y="1668"/>
                </a:lnTo>
                <a:lnTo>
                  <a:pt x="3900" y="1711"/>
                </a:lnTo>
                <a:cubicBezTo>
                  <a:pt x="3929" y="1740"/>
                  <a:pt x="3972" y="1783"/>
                  <a:pt x="4001" y="1812"/>
                </a:cubicBezTo>
                <a:cubicBezTo>
                  <a:pt x="4016" y="1827"/>
                  <a:pt x="4030" y="1841"/>
                  <a:pt x="4045" y="1856"/>
                </a:cubicBezTo>
                <a:cubicBezTo>
                  <a:pt x="4059" y="1885"/>
                  <a:pt x="4088" y="1914"/>
                  <a:pt x="4103" y="1943"/>
                </a:cubicBezTo>
                <a:lnTo>
                  <a:pt x="4132" y="1986"/>
                </a:lnTo>
                <a:cubicBezTo>
                  <a:pt x="4161" y="2030"/>
                  <a:pt x="4190" y="2073"/>
                  <a:pt x="4219" y="2131"/>
                </a:cubicBezTo>
                <a:cubicBezTo>
                  <a:pt x="4233" y="2146"/>
                  <a:pt x="4248" y="2175"/>
                  <a:pt x="4248" y="2189"/>
                </a:cubicBezTo>
                <a:lnTo>
                  <a:pt x="4248" y="2204"/>
                </a:lnTo>
                <a:cubicBezTo>
                  <a:pt x="4262" y="2218"/>
                  <a:pt x="4277" y="2247"/>
                  <a:pt x="4277" y="2262"/>
                </a:cubicBezTo>
                <a:cubicBezTo>
                  <a:pt x="4277" y="2291"/>
                  <a:pt x="4291" y="2305"/>
                  <a:pt x="4291" y="2320"/>
                </a:cubicBezTo>
                <a:lnTo>
                  <a:pt x="4306" y="2349"/>
                </a:lnTo>
                <a:cubicBezTo>
                  <a:pt x="4320" y="2407"/>
                  <a:pt x="4335" y="2450"/>
                  <a:pt x="4349" y="2508"/>
                </a:cubicBezTo>
                <a:lnTo>
                  <a:pt x="4349" y="2552"/>
                </a:lnTo>
                <a:cubicBezTo>
                  <a:pt x="4349" y="2566"/>
                  <a:pt x="4364" y="2624"/>
                  <a:pt x="4364" y="2668"/>
                </a:cubicBezTo>
                <a:cubicBezTo>
                  <a:pt x="4364" y="2711"/>
                  <a:pt x="4364" y="2769"/>
                  <a:pt x="4364" y="2827"/>
                </a:cubicBezTo>
                <a:cubicBezTo>
                  <a:pt x="4378" y="2871"/>
                  <a:pt x="4378" y="2929"/>
                  <a:pt x="4378" y="2987"/>
                </a:cubicBezTo>
                <a:lnTo>
                  <a:pt x="4378" y="3001"/>
                </a:lnTo>
                <a:cubicBezTo>
                  <a:pt x="4378" y="3016"/>
                  <a:pt x="4378" y="3059"/>
                  <a:pt x="4364" y="3074"/>
                </a:cubicBezTo>
                <a:cubicBezTo>
                  <a:pt x="4364" y="3103"/>
                  <a:pt x="4364" y="3132"/>
                  <a:pt x="4349" y="3161"/>
                </a:cubicBezTo>
                <a:cubicBezTo>
                  <a:pt x="4349" y="3204"/>
                  <a:pt x="4335" y="3248"/>
                  <a:pt x="4320" y="3306"/>
                </a:cubicBezTo>
                <a:lnTo>
                  <a:pt x="4277" y="3393"/>
                </a:lnTo>
                <a:cubicBezTo>
                  <a:pt x="4277" y="3421"/>
                  <a:pt x="4262" y="3436"/>
                  <a:pt x="4248" y="3465"/>
                </a:cubicBezTo>
                <a:lnTo>
                  <a:pt x="4219" y="3523"/>
                </a:lnTo>
                <a:cubicBezTo>
                  <a:pt x="4190" y="3566"/>
                  <a:pt x="4175" y="3624"/>
                  <a:pt x="4132" y="3668"/>
                </a:cubicBezTo>
                <a:cubicBezTo>
                  <a:pt x="4132" y="3668"/>
                  <a:pt x="4117" y="3682"/>
                  <a:pt x="4117" y="3697"/>
                </a:cubicBezTo>
                <a:cubicBezTo>
                  <a:pt x="4103" y="3711"/>
                  <a:pt x="4103" y="3711"/>
                  <a:pt x="4103" y="3711"/>
                </a:cubicBezTo>
                <a:lnTo>
                  <a:pt x="4074" y="3755"/>
                </a:lnTo>
                <a:lnTo>
                  <a:pt x="4030" y="3813"/>
                </a:lnTo>
                <a:cubicBezTo>
                  <a:pt x="4001" y="3842"/>
                  <a:pt x="3972" y="3871"/>
                  <a:pt x="3943" y="3900"/>
                </a:cubicBezTo>
                <a:lnTo>
                  <a:pt x="3900" y="3943"/>
                </a:lnTo>
                <a:lnTo>
                  <a:pt x="3856" y="3972"/>
                </a:lnTo>
                <a:lnTo>
                  <a:pt x="3798" y="4030"/>
                </a:lnTo>
                <a:cubicBezTo>
                  <a:pt x="3755" y="4059"/>
                  <a:pt x="3697" y="4103"/>
                  <a:pt x="3639" y="4132"/>
                </a:cubicBezTo>
                <a:lnTo>
                  <a:pt x="3595" y="4161"/>
                </a:lnTo>
                <a:lnTo>
                  <a:pt x="3523" y="4190"/>
                </a:lnTo>
                <a:lnTo>
                  <a:pt x="3465" y="4219"/>
                </a:lnTo>
                <a:lnTo>
                  <a:pt x="3378" y="4262"/>
                </a:lnTo>
                <a:cubicBezTo>
                  <a:pt x="3349" y="4262"/>
                  <a:pt x="3334" y="4277"/>
                  <a:pt x="3320" y="4277"/>
                </a:cubicBezTo>
                <a:cubicBezTo>
                  <a:pt x="3276" y="4291"/>
                  <a:pt x="3233" y="4306"/>
                  <a:pt x="3189" y="4306"/>
                </a:cubicBezTo>
                <a:lnTo>
                  <a:pt x="3131" y="4320"/>
                </a:lnTo>
                <a:lnTo>
                  <a:pt x="3059" y="4335"/>
                </a:lnTo>
                <a:cubicBezTo>
                  <a:pt x="3001" y="4342"/>
                  <a:pt x="2947" y="4346"/>
                  <a:pt x="2894" y="4346"/>
                </a:cubicBezTo>
                <a:cubicBezTo>
                  <a:pt x="2842" y="4346"/>
                  <a:pt x="2791" y="4342"/>
                  <a:pt x="2740" y="4335"/>
                </a:cubicBezTo>
                <a:lnTo>
                  <a:pt x="2610" y="4335"/>
                </a:lnTo>
                <a:lnTo>
                  <a:pt x="2552" y="4320"/>
                </a:lnTo>
                <a:cubicBezTo>
                  <a:pt x="2479" y="4306"/>
                  <a:pt x="2407" y="4277"/>
                  <a:pt x="2334" y="4262"/>
                </a:cubicBezTo>
                <a:lnTo>
                  <a:pt x="2276" y="4233"/>
                </a:lnTo>
                <a:lnTo>
                  <a:pt x="2218" y="4204"/>
                </a:lnTo>
                <a:lnTo>
                  <a:pt x="2146" y="4161"/>
                </a:lnTo>
                <a:cubicBezTo>
                  <a:pt x="2102" y="4132"/>
                  <a:pt x="2059" y="4103"/>
                  <a:pt x="2030" y="4088"/>
                </a:cubicBezTo>
                <a:lnTo>
                  <a:pt x="1972" y="4045"/>
                </a:lnTo>
                <a:cubicBezTo>
                  <a:pt x="1957" y="4030"/>
                  <a:pt x="1928" y="4016"/>
                  <a:pt x="1914" y="4001"/>
                </a:cubicBezTo>
                <a:cubicBezTo>
                  <a:pt x="1899" y="3987"/>
                  <a:pt x="1870" y="3958"/>
                  <a:pt x="1856" y="3943"/>
                </a:cubicBezTo>
                <a:cubicBezTo>
                  <a:pt x="1827" y="3914"/>
                  <a:pt x="1812" y="3900"/>
                  <a:pt x="1783" y="3885"/>
                </a:cubicBezTo>
                <a:lnTo>
                  <a:pt x="1740" y="3827"/>
                </a:lnTo>
                <a:cubicBezTo>
                  <a:pt x="1682" y="3755"/>
                  <a:pt x="1624" y="3682"/>
                  <a:pt x="1580" y="3610"/>
                </a:cubicBezTo>
                <a:cubicBezTo>
                  <a:pt x="1566" y="3595"/>
                  <a:pt x="1551" y="3566"/>
                  <a:pt x="1537" y="3552"/>
                </a:cubicBezTo>
                <a:cubicBezTo>
                  <a:pt x="1537" y="3523"/>
                  <a:pt x="1522" y="3494"/>
                  <a:pt x="1508" y="3479"/>
                </a:cubicBezTo>
                <a:cubicBezTo>
                  <a:pt x="1493" y="3465"/>
                  <a:pt x="1493" y="3450"/>
                  <a:pt x="1493" y="3436"/>
                </a:cubicBezTo>
                <a:cubicBezTo>
                  <a:pt x="1479" y="3421"/>
                  <a:pt x="1479" y="3421"/>
                  <a:pt x="1479" y="3407"/>
                </a:cubicBezTo>
                <a:lnTo>
                  <a:pt x="1464" y="3364"/>
                </a:lnTo>
                <a:lnTo>
                  <a:pt x="1450" y="3320"/>
                </a:lnTo>
                <a:cubicBezTo>
                  <a:pt x="1435" y="3306"/>
                  <a:pt x="1435" y="3306"/>
                  <a:pt x="1450" y="3306"/>
                </a:cubicBezTo>
                <a:cubicBezTo>
                  <a:pt x="1450" y="3277"/>
                  <a:pt x="1435" y="3262"/>
                  <a:pt x="1421" y="3233"/>
                </a:cubicBezTo>
                <a:cubicBezTo>
                  <a:pt x="1421" y="3219"/>
                  <a:pt x="1406" y="3175"/>
                  <a:pt x="1406" y="3146"/>
                </a:cubicBezTo>
                <a:cubicBezTo>
                  <a:pt x="1392" y="3117"/>
                  <a:pt x="1406" y="3103"/>
                  <a:pt x="1392" y="3088"/>
                </a:cubicBezTo>
                <a:cubicBezTo>
                  <a:pt x="1377" y="3074"/>
                  <a:pt x="1377" y="3016"/>
                  <a:pt x="1377" y="2987"/>
                </a:cubicBezTo>
                <a:cubicBezTo>
                  <a:pt x="1363" y="2943"/>
                  <a:pt x="1377" y="2885"/>
                  <a:pt x="1377" y="2827"/>
                </a:cubicBezTo>
                <a:lnTo>
                  <a:pt x="1377" y="2668"/>
                </a:lnTo>
                <a:cubicBezTo>
                  <a:pt x="1377" y="2668"/>
                  <a:pt x="1377" y="2668"/>
                  <a:pt x="1377" y="2653"/>
                </a:cubicBezTo>
                <a:lnTo>
                  <a:pt x="1392" y="2581"/>
                </a:lnTo>
                <a:cubicBezTo>
                  <a:pt x="1392" y="2552"/>
                  <a:pt x="1392" y="2537"/>
                  <a:pt x="1406" y="2508"/>
                </a:cubicBezTo>
                <a:cubicBezTo>
                  <a:pt x="1406" y="2450"/>
                  <a:pt x="1421" y="2407"/>
                  <a:pt x="1435" y="2349"/>
                </a:cubicBezTo>
                <a:lnTo>
                  <a:pt x="1464" y="2291"/>
                </a:lnTo>
                <a:lnTo>
                  <a:pt x="1479" y="2247"/>
                </a:lnTo>
                <a:cubicBezTo>
                  <a:pt x="1479" y="2233"/>
                  <a:pt x="1493" y="2233"/>
                  <a:pt x="1493" y="2218"/>
                </a:cubicBezTo>
                <a:cubicBezTo>
                  <a:pt x="1493" y="2204"/>
                  <a:pt x="1508" y="2189"/>
                  <a:pt x="1508" y="2175"/>
                </a:cubicBezTo>
                <a:cubicBezTo>
                  <a:pt x="1522" y="2131"/>
                  <a:pt x="1551" y="2102"/>
                  <a:pt x="1580" y="2059"/>
                </a:cubicBezTo>
                <a:lnTo>
                  <a:pt x="1609" y="2015"/>
                </a:lnTo>
                <a:lnTo>
                  <a:pt x="1638" y="1957"/>
                </a:lnTo>
                <a:lnTo>
                  <a:pt x="1682" y="1899"/>
                </a:lnTo>
                <a:lnTo>
                  <a:pt x="1740" y="1841"/>
                </a:lnTo>
                <a:lnTo>
                  <a:pt x="1798" y="1783"/>
                </a:lnTo>
                <a:cubicBezTo>
                  <a:pt x="1885" y="1682"/>
                  <a:pt x="1986" y="1595"/>
                  <a:pt x="2102" y="1537"/>
                </a:cubicBezTo>
                <a:lnTo>
                  <a:pt x="2160" y="1494"/>
                </a:lnTo>
                <a:lnTo>
                  <a:pt x="2218" y="1465"/>
                </a:lnTo>
                <a:lnTo>
                  <a:pt x="2276" y="1450"/>
                </a:lnTo>
                <a:cubicBezTo>
                  <a:pt x="2305" y="1436"/>
                  <a:pt x="2349" y="1421"/>
                  <a:pt x="2378" y="1407"/>
                </a:cubicBezTo>
                <a:lnTo>
                  <a:pt x="2436" y="1392"/>
                </a:lnTo>
                <a:lnTo>
                  <a:pt x="2494" y="1363"/>
                </a:lnTo>
                <a:lnTo>
                  <a:pt x="2566" y="1349"/>
                </a:lnTo>
                <a:lnTo>
                  <a:pt x="2624" y="1349"/>
                </a:lnTo>
                <a:cubicBezTo>
                  <a:pt x="2639" y="1334"/>
                  <a:pt x="2668" y="1334"/>
                  <a:pt x="2682" y="1334"/>
                </a:cubicBezTo>
                <a:lnTo>
                  <a:pt x="2755" y="1334"/>
                </a:lnTo>
                <a:cubicBezTo>
                  <a:pt x="2791" y="1327"/>
                  <a:pt x="2831" y="1323"/>
                  <a:pt x="2872" y="1323"/>
                </a:cubicBezTo>
                <a:close/>
                <a:moveTo>
                  <a:pt x="2871" y="1"/>
                </a:moveTo>
                <a:cubicBezTo>
                  <a:pt x="2769" y="1"/>
                  <a:pt x="2668" y="1"/>
                  <a:pt x="2566" y="15"/>
                </a:cubicBezTo>
                <a:cubicBezTo>
                  <a:pt x="2407" y="30"/>
                  <a:pt x="2276" y="189"/>
                  <a:pt x="2291" y="348"/>
                </a:cubicBezTo>
                <a:lnTo>
                  <a:pt x="2291" y="377"/>
                </a:lnTo>
                <a:cubicBezTo>
                  <a:pt x="2291" y="392"/>
                  <a:pt x="2291" y="406"/>
                  <a:pt x="2291" y="421"/>
                </a:cubicBezTo>
                <a:cubicBezTo>
                  <a:pt x="2291" y="537"/>
                  <a:pt x="2218" y="653"/>
                  <a:pt x="2117" y="696"/>
                </a:cubicBezTo>
                <a:lnTo>
                  <a:pt x="2088" y="711"/>
                </a:lnTo>
                <a:lnTo>
                  <a:pt x="1986" y="740"/>
                </a:lnTo>
                <a:lnTo>
                  <a:pt x="1914" y="783"/>
                </a:lnTo>
                <a:lnTo>
                  <a:pt x="1899" y="783"/>
                </a:lnTo>
                <a:cubicBezTo>
                  <a:pt x="1860" y="801"/>
                  <a:pt x="1819" y="809"/>
                  <a:pt x="1777" y="809"/>
                </a:cubicBezTo>
                <a:cubicBezTo>
                  <a:pt x="1680" y="809"/>
                  <a:pt x="1583" y="763"/>
                  <a:pt x="1522" y="682"/>
                </a:cubicBezTo>
                <a:cubicBezTo>
                  <a:pt x="1460" y="601"/>
                  <a:pt x="1370" y="560"/>
                  <a:pt x="1276" y="560"/>
                </a:cubicBezTo>
                <a:cubicBezTo>
                  <a:pt x="1218" y="560"/>
                  <a:pt x="1158" y="576"/>
                  <a:pt x="1102" y="609"/>
                </a:cubicBezTo>
                <a:lnTo>
                  <a:pt x="1073" y="624"/>
                </a:lnTo>
                <a:cubicBezTo>
                  <a:pt x="1001" y="682"/>
                  <a:pt x="914" y="754"/>
                  <a:pt x="841" y="827"/>
                </a:cubicBezTo>
                <a:cubicBezTo>
                  <a:pt x="769" y="899"/>
                  <a:pt x="711" y="972"/>
                  <a:pt x="638" y="1059"/>
                </a:cubicBezTo>
                <a:cubicBezTo>
                  <a:pt x="580" y="1131"/>
                  <a:pt x="551" y="1247"/>
                  <a:pt x="580" y="1349"/>
                </a:cubicBezTo>
                <a:cubicBezTo>
                  <a:pt x="595" y="1363"/>
                  <a:pt x="609" y="1392"/>
                  <a:pt x="624" y="1421"/>
                </a:cubicBezTo>
                <a:cubicBezTo>
                  <a:pt x="638" y="1450"/>
                  <a:pt x="653" y="1465"/>
                  <a:pt x="667" y="1479"/>
                </a:cubicBezTo>
                <a:lnTo>
                  <a:pt x="696" y="1508"/>
                </a:lnTo>
                <a:cubicBezTo>
                  <a:pt x="812" y="1595"/>
                  <a:pt x="856" y="1740"/>
                  <a:pt x="798" y="1885"/>
                </a:cubicBezTo>
                <a:cubicBezTo>
                  <a:pt x="769" y="1943"/>
                  <a:pt x="740" y="2001"/>
                  <a:pt x="725" y="2059"/>
                </a:cubicBezTo>
                <a:cubicBezTo>
                  <a:pt x="711" y="2102"/>
                  <a:pt x="682" y="2131"/>
                  <a:pt x="653" y="2160"/>
                </a:cubicBezTo>
                <a:cubicBezTo>
                  <a:pt x="638" y="2175"/>
                  <a:pt x="624" y="2189"/>
                  <a:pt x="609" y="2204"/>
                </a:cubicBezTo>
                <a:cubicBezTo>
                  <a:pt x="595" y="2218"/>
                  <a:pt x="566" y="2233"/>
                  <a:pt x="551" y="2233"/>
                </a:cubicBezTo>
                <a:lnTo>
                  <a:pt x="493" y="2262"/>
                </a:lnTo>
                <a:lnTo>
                  <a:pt x="334" y="2262"/>
                </a:lnTo>
                <a:cubicBezTo>
                  <a:pt x="327" y="2255"/>
                  <a:pt x="319" y="2251"/>
                  <a:pt x="310" y="2251"/>
                </a:cubicBezTo>
                <a:cubicBezTo>
                  <a:pt x="301" y="2251"/>
                  <a:pt x="290" y="2255"/>
                  <a:pt x="276" y="2262"/>
                </a:cubicBezTo>
                <a:cubicBezTo>
                  <a:pt x="145" y="2276"/>
                  <a:pt x="44" y="2392"/>
                  <a:pt x="29" y="2523"/>
                </a:cubicBezTo>
                <a:cubicBezTo>
                  <a:pt x="0" y="2726"/>
                  <a:pt x="0" y="2929"/>
                  <a:pt x="29" y="3132"/>
                </a:cubicBezTo>
                <a:cubicBezTo>
                  <a:pt x="44" y="3277"/>
                  <a:pt x="145" y="3393"/>
                  <a:pt x="276" y="3407"/>
                </a:cubicBezTo>
                <a:cubicBezTo>
                  <a:pt x="298" y="3414"/>
                  <a:pt x="316" y="3418"/>
                  <a:pt x="332" y="3418"/>
                </a:cubicBezTo>
                <a:cubicBezTo>
                  <a:pt x="348" y="3418"/>
                  <a:pt x="363" y="3414"/>
                  <a:pt x="377" y="3407"/>
                </a:cubicBezTo>
                <a:lnTo>
                  <a:pt x="435" y="3407"/>
                </a:lnTo>
                <a:cubicBezTo>
                  <a:pt x="493" y="3407"/>
                  <a:pt x="551" y="3436"/>
                  <a:pt x="609" y="3465"/>
                </a:cubicBezTo>
                <a:cubicBezTo>
                  <a:pt x="624" y="3479"/>
                  <a:pt x="638" y="3479"/>
                  <a:pt x="653" y="3494"/>
                </a:cubicBezTo>
                <a:cubicBezTo>
                  <a:pt x="682" y="3523"/>
                  <a:pt x="711" y="3566"/>
                  <a:pt x="725" y="3610"/>
                </a:cubicBezTo>
                <a:cubicBezTo>
                  <a:pt x="754" y="3668"/>
                  <a:pt x="769" y="3740"/>
                  <a:pt x="798" y="3798"/>
                </a:cubicBezTo>
                <a:cubicBezTo>
                  <a:pt x="870" y="3914"/>
                  <a:pt x="841" y="4059"/>
                  <a:pt x="725" y="4161"/>
                </a:cubicBezTo>
                <a:lnTo>
                  <a:pt x="696" y="4175"/>
                </a:lnTo>
                <a:lnTo>
                  <a:pt x="667" y="4204"/>
                </a:lnTo>
                <a:cubicBezTo>
                  <a:pt x="653" y="4219"/>
                  <a:pt x="638" y="4233"/>
                  <a:pt x="624" y="4262"/>
                </a:cubicBezTo>
                <a:cubicBezTo>
                  <a:pt x="609" y="4277"/>
                  <a:pt x="595" y="4306"/>
                  <a:pt x="595" y="4335"/>
                </a:cubicBezTo>
                <a:lnTo>
                  <a:pt x="595" y="4364"/>
                </a:lnTo>
                <a:cubicBezTo>
                  <a:pt x="595" y="4378"/>
                  <a:pt x="595" y="4393"/>
                  <a:pt x="595" y="4393"/>
                </a:cubicBezTo>
                <a:cubicBezTo>
                  <a:pt x="595" y="4407"/>
                  <a:pt x="595" y="4422"/>
                  <a:pt x="595" y="4422"/>
                </a:cubicBezTo>
                <a:cubicBezTo>
                  <a:pt x="595" y="4436"/>
                  <a:pt x="595" y="4451"/>
                  <a:pt x="595" y="4465"/>
                </a:cubicBezTo>
                <a:lnTo>
                  <a:pt x="595" y="4509"/>
                </a:lnTo>
                <a:lnTo>
                  <a:pt x="595" y="4523"/>
                </a:lnTo>
                <a:cubicBezTo>
                  <a:pt x="595" y="4538"/>
                  <a:pt x="595" y="4552"/>
                  <a:pt x="609" y="4552"/>
                </a:cubicBezTo>
                <a:lnTo>
                  <a:pt x="638" y="4596"/>
                </a:lnTo>
                <a:cubicBezTo>
                  <a:pt x="696" y="4668"/>
                  <a:pt x="769" y="4755"/>
                  <a:pt x="841" y="4828"/>
                </a:cubicBezTo>
                <a:cubicBezTo>
                  <a:pt x="914" y="4900"/>
                  <a:pt x="986" y="4958"/>
                  <a:pt x="1073" y="5031"/>
                </a:cubicBezTo>
                <a:cubicBezTo>
                  <a:pt x="1121" y="5066"/>
                  <a:pt x="1188" y="5092"/>
                  <a:pt x="1251" y="5092"/>
                </a:cubicBezTo>
                <a:cubicBezTo>
                  <a:pt x="1264" y="5092"/>
                  <a:pt x="1278" y="5091"/>
                  <a:pt x="1291" y="5089"/>
                </a:cubicBezTo>
                <a:cubicBezTo>
                  <a:pt x="1319" y="5089"/>
                  <a:pt x="1348" y="5089"/>
                  <a:pt x="1363" y="5074"/>
                </a:cubicBezTo>
                <a:cubicBezTo>
                  <a:pt x="1421" y="5060"/>
                  <a:pt x="1479" y="5016"/>
                  <a:pt x="1508" y="4973"/>
                </a:cubicBezTo>
                <a:lnTo>
                  <a:pt x="1537" y="4944"/>
                </a:lnTo>
                <a:cubicBezTo>
                  <a:pt x="1580" y="4900"/>
                  <a:pt x="1609" y="4871"/>
                  <a:pt x="1667" y="4857"/>
                </a:cubicBezTo>
                <a:lnTo>
                  <a:pt x="1769" y="4842"/>
                </a:lnTo>
                <a:cubicBezTo>
                  <a:pt x="1812" y="4842"/>
                  <a:pt x="1856" y="4857"/>
                  <a:pt x="1899" y="4871"/>
                </a:cubicBezTo>
                <a:cubicBezTo>
                  <a:pt x="1957" y="4900"/>
                  <a:pt x="2015" y="4929"/>
                  <a:pt x="2073" y="4944"/>
                </a:cubicBezTo>
                <a:cubicBezTo>
                  <a:pt x="2131" y="4973"/>
                  <a:pt x="2189" y="5016"/>
                  <a:pt x="2218" y="5060"/>
                </a:cubicBezTo>
                <a:cubicBezTo>
                  <a:pt x="2233" y="5074"/>
                  <a:pt x="2247" y="5103"/>
                  <a:pt x="2262" y="5117"/>
                </a:cubicBezTo>
                <a:cubicBezTo>
                  <a:pt x="2276" y="5175"/>
                  <a:pt x="2276" y="5233"/>
                  <a:pt x="2276" y="5277"/>
                </a:cubicBezTo>
                <a:cubicBezTo>
                  <a:pt x="2247" y="5451"/>
                  <a:pt x="2349" y="5596"/>
                  <a:pt x="2508" y="5639"/>
                </a:cubicBezTo>
                <a:lnTo>
                  <a:pt x="2552" y="5639"/>
                </a:lnTo>
                <a:cubicBezTo>
                  <a:pt x="2653" y="5654"/>
                  <a:pt x="2755" y="5654"/>
                  <a:pt x="2856" y="5654"/>
                </a:cubicBezTo>
                <a:cubicBezTo>
                  <a:pt x="2958" y="5654"/>
                  <a:pt x="3059" y="5654"/>
                  <a:pt x="3160" y="5639"/>
                </a:cubicBezTo>
                <a:cubicBezTo>
                  <a:pt x="3233" y="5625"/>
                  <a:pt x="3291" y="5596"/>
                  <a:pt x="3334" y="5538"/>
                </a:cubicBezTo>
                <a:cubicBezTo>
                  <a:pt x="3363" y="5509"/>
                  <a:pt x="3392" y="5480"/>
                  <a:pt x="3407" y="5436"/>
                </a:cubicBezTo>
                <a:cubicBezTo>
                  <a:pt x="3421" y="5378"/>
                  <a:pt x="3436" y="5335"/>
                  <a:pt x="3421" y="5277"/>
                </a:cubicBezTo>
                <a:cubicBezTo>
                  <a:pt x="3421" y="5262"/>
                  <a:pt x="3421" y="5248"/>
                  <a:pt x="3421" y="5233"/>
                </a:cubicBezTo>
                <a:cubicBezTo>
                  <a:pt x="3421" y="5103"/>
                  <a:pt x="3508" y="4987"/>
                  <a:pt x="3624" y="4944"/>
                </a:cubicBezTo>
                <a:cubicBezTo>
                  <a:pt x="3682" y="4915"/>
                  <a:pt x="3755" y="4886"/>
                  <a:pt x="3813" y="4857"/>
                </a:cubicBezTo>
                <a:cubicBezTo>
                  <a:pt x="3856" y="4842"/>
                  <a:pt x="3903" y="4835"/>
                  <a:pt x="3949" y="4835"/>
                </a:cubicBezTo>
                <a:cubicBezTo>
                  <a:pt x="3994" y="4835"/>
                  <a:pt x="4037" y="4842"/>
                  <a:pt x="4074" y="4857"/>
                </a:cubicBezTo>
                <a:cubicBezTo>
                  <a:pt x="4103" y="4871"/>
                  <a:pt x="4117" y="4886"/>
                  <a:pt x="4132" y="4900"/>
                </a:cubicBezTo>
                <a:cubicBezTo>
                  <a:pt x="4146" y="4915"/>
                  <a:pt x="4161" y="4915"/>
                  <a:pt x="4161" y="4929"/>
                </a:cubicBezTo>
                <a:cubicBezTo>
                  <a:pt x="4175" y="4944"/>
                  <a:pt x="4190" y="4944"/>
                  <a:pt x="4190" y="4958"/>
                </a:cubicBezTo>
                <a:cubicBezTo>
                  <a:pt x="4252" y="5038"/>
                  <a:pt x="4342" y="5080"/>
                  <a:pt x="4436" y="5080"/>
                </a:cubicBezTo>
                <a:cubicBezTo>
                  <a:pt x="4494" y="5080"/>
                  <a:pt x="4554" y="5064"/>
                  <a:pt x="4610" y="5031"/>
                </a:cubicBezTo>
                <a:cubicBezTo>
                  <a:pt x="4625" y="5031"/>
                  <a:pt x="4625" y="5031"/>
                  <a:pt x="4639" y="5016"/>
                </a:cubicBezTo>
                <a:cubicBezTo>
                  <a:pt x="4711" y="4958"/>
                  <a:pt x="4798" y="4886"/>
                  <a:pt x="4871" y="4813"/>
                </a:cubicBezTo>
                <a:cubicBezTo>
                  <a:pt x="4943" y="4741"/>
                  <a:pt x="5001" y="4654"/>
                  <a:pt x="5074" y="4581"/>
                </a:cubicBezTo>
                <a:cubicBezTo>
                  <a:pt x="5132" y="4509"/>
                  <a:pt x="5161" y="4393"/>
                  <a:pt x="5117" y="4291"/>
                </a:cubicBezTo>
                <a:cubicBezTo>
                  <a:pt x="5117" y="4277"/>
                  <a:pt x="5117" y="4277"/>
                  <a:pt x="5103" y="4262"/>
                </a:cubicBezTo>
                <a:cubicBezTo>
                  <a:pt x="5103" y="4248"/>
                  <a:pt x="5088" y="4233"/>
                  <a:pt x="5088" y="4219"/>
                </a:cubicBezTo>
                <a:cubicBezTo>
                  <a:pt x="5074" y="4190"/>
                  <a:pt x="5059" y="4175"/>
                  <a:pt x="5045" y="4161"/>
                </a:cubicBezTo>
                <a:lnTo>
                  <a:pt x="5016" y="4132"/>
                </a:lnTo>
                <a:lnTo>
                  <a:pt x="4987" y="4117"/>
                </a:lnTo>
                <a:cubicBezTo>
                  <a:pt x="4885" y="4016"/>
                  <a:pt x="4856" y="3871"/>
                  <a:pt x="4914" y="3755"/>
                </a:cubicBezTo>
                <a:cubicBezTo>
                  <a:pt x="4943" y="3682"/>
                  <a:pt x="4972" y="3624"/>
                  <a:pt x="4987" y="3566"/>
                </a:cubicBezTo>
                <a:cubicBezTo>
                  <a:pt x="5037" y="3453"/>
                  <a:pt x="5154" y="3372"/>
                  <a:pt x="5278" y="3372"/>
                </a:cubicBezTo>
                <a:cubicBezTo>
                  <a:pt x="5297" y="3372"/>
                  <a:pt x="5316" y="3374"/>
                  <a:pt x="5335" y="3378"/>
                </a:cubicBezTo>
                <a:cubicBezTo>
                  <a:pt x="5407" y="3378"/>
                  <a:pt x="5480" y="3364"/>
                  <a:pt x="5538" y="3335"/>
                </a:cubicBezTo>
                <a:cubicBezTo>
                  <a:pt x="5552" y="3320"/>
                  <a:pt x="5567" y="3306"/>
                  <a:pt x="5581" y="3291"/>
                </a:cubicBezTo>
                <a:lnTo>
                  <a:pt x="5610" y="3277"/>
                </a:lnTo>
                <a:lnTo>
                  <a:pt x="5625" y="3262"/>
                </a:lnTo>
                <a:cubicBezTo>
                  <a:pt x="5654" y="3219"/>
                  <a:pt x="5683" y="3161"/>
                  <a:pt x="5683" y="3103"/>
                </a:cubicBezTo>
                <a:cubicBezTo>
                  <a:pt x="5712" y="2900"/>
                  <a:pt x="5712" y="2697"/>
                  <a:pt x="5683" y="2479"/>
                </a:cubicBezTo>
                <a:lnTo>
                  <a:pt x="5683" y="2479"/>
                </a:lnTo>
                <a:lnTo>
                  <a:pt x="5712" y="2523"/>
                </a:lnTo>
                <a:cubicBezTo>
                  <a:pt x="5712" y="2494"/>
                  <a:pt x="5697" y="2465"/>
                  <a:pt x="5683" y="2436"/>
                </a:cubicBezTo>
                <a:cubicBezTo>
                  <a:pt x="5683" y="2421"/>
                  <a:pt x="5668" y="2407"/>
                  <a:pt x="5668" y="2392"/>
                </a:cubicBezTo>
                <a:cubicBezTo>
                  <a:pt x="5654" y="2378"/>
                  <a:pt x="5639" y="2363"/>
                  <a:pt x="5625" y="2349"/>
                </a:cubicBezTo>
                <a:lnTo>
                  <a:pt x="5610" y="2334"/>
                </a:lnTo>
                <a:lnTo>
                  <a:pt x="5581" y="2305"/>
                </a:lnTo>
                <a:lnTo>
                  <a:pt x="5552" y="2291"/>
                </a:lnTo>
                <a:cubicBezTo>
                  <a:pt x="5538" y="2276"/>
                  <a:pt x="5509" y="2262"/>
                  <a:pt x="5480" y="2262"/>
                </a:cubicBezTo>
                <a:lnTo>
                  <a:pt x="5451" y="2262"/>
                </a:lnTo>
                <a:cubicBezTo>
                  <a:pt x="5436" y="2255"/>
                  <a:pt x="5422" y="2251"/>
                  <a:pt x="5405" y="2251"/>
                </a:cubicBezTo>
                <a:cubicBezTo>
                  <a:pt x="5389" y="2251"/>
                  <a:pt x="5371" y="2255"/>
                  <a:pt x="5349" y="2262"/>
                </a:cubicBezTo>
                <a:lnTo>
                  <a:pt x="5277" y="2262"/>
                </a:lnTo>
                <a:cubicBezTo>
                  <a:pt x="5219" y="2262"/>
                  <a:pt x="5161" y="2233"/>
                  <a:pt x="5117" y="2204"/>
                </a:cubicBezTo>
                <a:lnTo>
                  <a:pt x="5103" y="2189"/>
                </a:lnTo>
                <a:lnTo>
                  <a:pt x="5074" y="2160"/>
                </a:lnTo>
                <a:lnTo>
                  <a:pt x="5045" y="2117"/>
                </a:lnTo>
                <a:lnTo>
                  <a:pt x="5016" y="2088"/>
                </a:lnTo>
                <a:cubicBezTo>
                  <a:pt x="5016" y="2073"/>
                  <a:pt x="5016" y="2073"/>
                  <a:pt x="5016" y="2059"/>
                </a:cubicBezTo>
                <a:lnTo>
                  <a:pt x="5016" y="2044"/>
                </a:lnTo>
                <a:cubicBezTo>
                  <a:pt x="4987" y="1986"/>
                  <a:pt x="4972" y="1928"/>
                  <a:pt x="4943" y="1870"/>
                </a:cubicBezTo>
                <a:lnTo>
                  <a:pt x="4929" y="1841"/>
                </a:lnTo>
                <a:cubicBezTo>
                  <a:pt x="4914" y="1798"/>
                  <a:pt x="4914" y="1754"/>
                  <a:pt x="4914" y="1711"/>
                </a:cubicBezTo>
                <a:cubicBezTo>
                  <a:pt x="4929" y="1682"/>
                  <a:pt x="4929" y="1639"/>
                  <a:pt x="4943" y="1610"/>
                </a:cubicBezTo>
                <a:cubicBezTo>
                  <a:pt x="4958" y="1581"/>
                  <a:pt x="4987" y="1552"/>
                  <a:pt x="5016" y="1523"/>
                </a:cubicBezTo>
                <a:lnTo>
                  <a:pt x="5045" y="1494"/>
                </a:lnTo>
                <a:lnTo>
                  <a:pt x="5059" y="1479"/>
                </a:lnTo>
                <a:cubicBezTo>
                  <a:pt x="5088" y="1450"/>
                  <a:pt x="5103" y="1436"/>
                  <a:pt x="5117" y="1392"/>
                </a:cubicBezTo>
                <a:cubicBezTo>
                  <a:pt x="5132" y="1392"/>
                  <a:pt x="5132" y="1378"/>
                  <a:pt x="5146" y="1363"/>
                </a:cubicBezTo>
                <a:cubicBezTo>
                  <a:pt x="5146" y="1349"/>
                  <a:pt x="5161" y="1334"/>
                  <a:pt x="5161" y="1320"/>
                </a:cubicBezTo>
                <a:cubicBezTo>
                  <a:pt x="5175" y="1218"/>
                  <a:pt x="5161" y="1131"/>
                  <a:pt x="5103" y="1059"/>
                </a:cubicBezTo>
                <a:cubicBezTo>
                  <a:pt x="5030" y="972"/>
                  <a:pt x="4958" y="899"/>
                  <a:pt x="4900" y="827"/>
                </a:cubicBezTo>
                <a:cubicBezTo>
                  <a:pt x="4813" y="754"/>
                  <a:pt x="4740" y="682"/>
                  <a:pt x="4653" y="624"/>
                </a:cubicBezTo>
                <a:cubicBezTo>
                  <a:pt x="4600" y="581"/>
                  <a:pt x="4540" y="554"/>
                  <a:pt x="4471" y="554"/>
                </a:cubicBezTo>
                <a:cubicBezTo>
                  <a:pt x="4446" y="554"/>
                  <a:pt x="4420" y="558"/>
                  <a:pt x="4393" y="566"/>
                </a:cubicBezTo>
                <a:lnTo>
                  <a:pt x="4364" y="566"/>
                </a:lnTo>
                <a:cubicBezTo>
                  <a:pt x="4320" y="595"/>
                  <a:pt x="4277" y="609"/>
                  <a:pt x="4248" y="653"/>
                </a:cubicBezTo>
                <a:lnTo>
                  <a:pt x="4219" y="682"/>
                </a:lnTo>
                <a:cubicBezTo>
                  <a:pt x="4190" y="725"/>
                  <a:pt x="4132" y="769"/>
                  <a:pt x="4074" y="783"/>
                </a:cubicBezTo>
                <a:cubicBezTo>
                  <a:pt x="4059" y="798"/>
                  <a:pt x="4030" y="798"/>
                  <a:pt x="4016" y="798"/>
                </a:cubicBezTo>
                <a:lnTo>
                  <a:pt x="3929" y="798"/>
                </a:lnTo>
                <a:lnTo>
                  <a:pt x="3871" y="783"/>
                </a:lnTo>
                <a:lnTo>
                  <a:pt x="3842" y="783"/>
                </a:lnTo>
                <a:lnTo>
                  <a:pt x="3813" y="754"/>
                </a:lnTo>
                <a:lnTo>
                  <a:pt x="3755" y="740"/>
                </a:lnTo>
                <a:lnTo>
                  <a:pt x="3653" y="696"/>
                </a:lnTo>
                <a:cubicBezTo>
                  <a:pt x="3523" y="653"/>
                  <a:pt x="3450" y="522"/>
                  <a:pt x="3450" y="392"/>
                </a:cubicBezTo>
                <a:lnTo>
                  <a:pt x="3450" y="363"/>
                </a:lnTo>
                <a:cubicBezTo>
                  <a:pt x="3479" y="203"/>
                  <a:pt x="3378" y="58"/>
                  <a:pt x="3218" y="15"/>
                </a:cubicBezTo>
                <a:lnTo>
                  <a:pt x="3189" y="15"/>
                </a:lnTo>
                <a:cubicBezTo>
                  <a:pt x="3088" y="1"/>
                  <a:pt x="2986" y="1"/>
                  <a:pt x="287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85" name="Google Shape;413;p35"/>
          <p:cNvSpPr txBox="1">
            <a:spLocks/>
          </p:cNvSpPr>
          <p:nvPr/>
        </p:nvSpPr>
        <p:spPr>
          <a:xfrm>
            <a:off x="1045541" y="4709937"/>
            <a:ext cx="3556000" cy="624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atinLnBrk="0"/>
            <a:endParaRPr lang="en-US" kern="0" dirty="0"/>
          </a:p>
        </p:txBody>
      </p:sp>
      <p:sp>
        <p:nvSpPr>
          <p:cNvPr id="86" name="Google Shape;413;p35"/>
          <p:cNvSpPr txBox="1">
            <a:spLocks/>
          </p:cNvSpPr>
          <p:nvPr/>
        </p:nvSpPr>
        <p:spPr>
          <a:xfrm>
            <a:off x="952399" y="5066874"/>
            <a:ext cx="4194525" cy="624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atinLnBrk="0"/>
            <a:r>
              <a:rPr lang="ko-KR" altLang="en-US" kern="0" dirty="0" err="1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우원하</a:t>
            </a:r>
            <a:r>
              <a:rPr lang="ko-KR" altLang="en-US" kern="0" dirty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 김민지 </a:t>
            </a:r>
            <a:r>
              <a:rPr lang="ko-KR" altLang="en-US" kern="0" dirty="0" smtClean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김진수 배슬기 </a:t>
            </a:r>
            <a:r>
              <a:rPr lang="ko-KR" altLang="en-US" kern="0" dirty="0" err="1" smtClean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조상우</a:t>
            </a:r>
            <a:endParaRPr lang="en-US" kern="0" dirty="0">
              <a:latin typeface="넥슨Lv1고딕 OTF Bold" panose="00000800000000000000" pitchFamily="50" charset="-127"/>
              <a:ea typeface="넥슨Lv1고딕 OTF Bold" panose="00000800000000000000" pitchFamily="50" charset="-127"/>
            </a:endParaRPr>
          </a:p>
        </p:txBody>
      </p:sp>
      <p:sp>
        <p:nvSpPr>
          <p:cNvPr id="87" name="Google Shape;413;p35"/>
          <p:cNvSpPr txBox="1">
            <a:spLocks/>
          </p:cNvSpPr>
          <p:nvPr/>
        </p:nvSpPr>
        <p:spPr>
          <a:xfrm>
            <a:off x="952399" y="4760294"/>
            <a:ext cx="4194525" cy="624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atinLnBrk="0"/>
            <a:r>
              <a:rPr lang="en-US" altLang="ko-KR" kern="0" dirty="0" smtClean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1</a:t>
            </a:r>
            <a:r>
              <a:rPr lang="ko-KR" altLang="en-US" kern="0" dirty="0" smtClean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조  </a:t>
            </a:r>
            <a:endParaRPr lang="en-US" kern="0" dirty="0">
              <a:latin typeface="넥슨Lv1고딕 OTF Bold" panose="00000800000000000000" pitchFamily="50" charset="-127"/>
              <a:ea typeface="넥슨Lv1고딕 OTF Bold" panose="00000800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7420" y="6420661"/>
            <a:ext cx="1847850" cy="390525"/>
          </a:xfrm>
          <a:prstGeom prst="rect">
            <a:avLst/>
          </a:prstGeom>
        </p:spPr>
      </p:pic>
      <p:pic>
        <p:nvPicPr>
          <p:cNvPr id="89" name="그림 8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31639"/>
            <a:ext cx="1482842" cy="385879"/>
          </a:xfrm>
          <a:prstGeom prst="rect">
            <a:avLst/>
          </a:prstGeom>
        </p:spPr>
      </p:pic>
      <p:pic>
        <p:nvPicPr>
          <p:cNvPr id="90" name="_x278651016" descr="EMB0000378c3f3d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9763" y="6464154"/>
            <a:ext cx="1180238" cy="375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0798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그림 3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7420" y="6420661"/>
            <a:ext cx="1847850" cy="390525"/>
          </a:xfrm>
          <a:prstGeom prst="rect">
            <a:avLst/>
          </a:prstGeom>
        </p:spPr>
      </p:pic>
      <p:sp>
        <p:nvSpPr>
          <p:cNvPr id="38" name="Google Shape;1673;p47"/>
          <p:cNvSpPr txBox="1">
            <a:spLocks noGrp="1"/>
          </p:cNvSpPr>
          <p:nvPr>
            <p:ph type="title"/>
          </p:nvPr>
        </p:nvSpPr>
        <p:spPr>
          <a:xfrm>
            <a:off x="952400" y="732800"/>
            <a:ext cx="10287200" cy="624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altLang="ko-KR" smtClean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3.1 </a:t>
            </a:r>
            <a:r>
              <a:rPr lang="ko-KR" altLang="en-US" smtClean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취약점 진단</a:t>
            </a:r>
            <a:endParaRPr dirty="0">
              <a:latin typeface="넥슨Lv1고딕 OTF Bold" panose="00000800000000000000" pitchFamily="50" charset="-127"/>
              <a:ea typeface="넥슨Lv1고딕 OTF Bold" panose="00000800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169" y="1569721"/>
            <a:ext cx="5328831" cy="417290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2230" y="1569721"/>
            <a:ext cx="5139690" cy="3149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355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그림 3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7420" y="6420661"/>
            <a:ext cx="1847850" cy="390525"/>
          </a:xfrm>
          <a:prstGeom prst="rect">
            <a:avLst/>
          </a:prstGeom>
        </p:spPr>
      </p:pic>
      <p:sp>
        <p:nvSpPr>
          <p:cNvPr id="38" name="Google Shape;1673;p47"/>
          <p:cNvSpPr txBox="1">
            <a:spLocks noGrp="1"/>
          </p:cNvSpPr>
          <p:nvPr>
            <p:ph type="title"/>
          </p:nvPr>
        </p:nvSpPr>
        <p:spPr>
          <a:xfrm>
            <a:off x="952400" y="732800"/>
            <a:ext cx="10287200" cy="624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altLang="ko-KR" smtClean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3.1.1 </a:t>
            </a:r>
            <a:r>
              <a:rPr lang="ko-KR" altLang="en-US" smtClean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모의해킹</a:t>
            </a:r>
            <a:endParaRPr dirty="0">
              <a:latin typeface="넥슨Lv1고딕 OTF Bold" panose="00000800000000000000" pitchFamily="50" charset="-127"/>
              <a:ea typeface="넥슨Lv1고딕 OTF Bold" panose="00000800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7920" y="1482259"/>
            <a:ext cx="5083493" cy="4812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956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그림 3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7420" y="6420661"/>
            <a:ext cx="1847850" cy="390525"/>
          </a:xfrm>
          <a:prstGeom prst="rect">
            <a:avLst/>
          </a:prstGeom>
        </p:spPr>
      </p:pic>
      <p:sp>
        <p:nvSpPr>
          <p:cNvPr id="38" name="Google Shape;1673;p47"/>
          <p:cNvSpPr txBox="1">
            <a:spLocks noGrp="1"/>
          </p:cNvSpPr>
          <p:nvPr>
            <p:ph type="title"/>
          </p:nvPr>
        </p:nvSpPr>
        <p:spPr>
          <a:xfrm>
            <a:off x="952400" y="732800"/>
            <a:ext cx="10287200" cy="624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altLang="ko-KR" smtClean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3.2 </a:t>
            </a:r>
            <a:r>
              <a:rPr lang="ko-KR" altLang="en-US" smtClean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명세서 작성</a:t>
            </a:r>
            <a:endParaRPr dirty="0">
              <a:latin typeface="넥슨Lv1고딕 OTF Bold" panose="00000800000000000000" pitchFamily="50" charset="-127"/>
              <a:ea typeface="넥슨Lv1고딕 OTF Bold" panose="00000800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400" y="2199808"/>
            <a:ext cx="5090160" cy="337784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6875" y="2199808"/>
            <a:ext cx="5076845" cy="33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722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그림 3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7420" y="6420661"/>
            <a:ext cx="1847850" cy="390525"/>
          </a:xfrm>
          <a:prstGeom prst="rect">
            <a:avLst/>
          </a:prstGeom>
        </p:spPr>
      </p:pic>
      <p:sp>
        <p:nvSpPr>
          <p:cNvPr id="38" name="Google Shape;1673;p47"/>
          <p:cNvSpPr txBox="1">
            <a:spLocks noGrp="1"/>
          </p:cNvSpPr>
          <p:nvPr>
            <p:ph type="title"/>
          </p:nvPr>
        </p:nvSpPr>
        <p:spPr>
          <a:xfrm>
            <a:off x="952400" y="732800"/>
            <a:ext cx="10287200" cy="624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altLang="ko-KR" smtClean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3.3 </a:t>
            </a:r>
            <a:r>
              <a:rPr lang="ko-KR" altLang="en-US" smtClean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대응방안</a:t>
            </a:r>
            <a:endParaRPr dirty="0">
              <a:latin typeface="넥슨Lv1고딕 OTF Bold" panose="00000800000000000000" pitchFamily="50" charset="-127"/>
              <a:ea typeface="넥슨Lv1고딕 OTF Bold" panose="00000800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3678" y="1687116"/>
            <a:ext cx="6664643" cy="4733545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779104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37"/>
          <p:cNvSpPr txBox="1">
            <a:spLocks noGrp="1"/>
          </p:cNvSpPr>
          <p:nvPr>
            <p:ph type="title"/>
          </p:nvPr>
        </p:nvSpPr>
        <p:spPr>
          <a:xfrm>
            <a:off x="952400" y="3138900"/>
            <a:ext cx="4886612" cy="1122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ko-KR" altLang="en-US" smtClean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결과 보고서 작성</a:t>
            </a:r>
            <a:endParaRPr lang="ko-KR" altLang="en-US" dirty="0">
              <a:latin typeface="넥슨Lv1고딕 OTF Bold" panose="00000800000000000000" pitchFamily="50" charset="-127"/>
              <a:ea typeface="넥슨Lv1고딕 OTF Bold" panose="00000800000000000000" pitchFamily="50" charset="-127"/>
            </a:endParaRPr>
          </a:p>
        </p:txBody>
      </p:sp>
      <p:sp>
        <p:nvSpPr>
          <p:cNvPr id="499" name="Google Shape;499;p37"/>
          <p:cNvSpPr txBox="1">
            <a:spLocks noGrp="1"/>
          </p:cNvSpPr>
          <p:nvPr>
            <p:ph type="title" idx="2"/>
          </p:nvPr>
        </p:nvSpPr>
        <p:spPr>
          <a:xfrm>
            <a:off x="952400" y="1346800"/>
            <a:ext cx="4064000" cy="1864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" smtClean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4</a:t>
            </a:r>
            <a:r>
              <a:rPr lang="en" dirty="0" smtClean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.</a:t>
            </a:r>
            <a:endParaRPr dirty="0">
              <a:latin typeface="넥슨Lv1고딕 OTF Bold" panose="00000800000000000000" pitchFamily="50" charset="-127"/>
              <a:ea typeface="넥슨Lv1고딕 OTF Bold" panose="00000800000000000000" pitchFamily="50" charset="-127"/>
            </a:endParaRPr>
          </a:p>
        </p:txBody>
      </p:sp>
      <p:sp>
        <p:nvSpPr>
          <p:cNvPr id="500" name="Google Shape;500;p37"/>
          <p:cNvSpPr/>
          <p:nvPr/>
        </p:nvSpPr>
        <p:spPr>
          <a:xfrm>
            <a:off x="10613220" y="1083615"/>
            <a:ext cx="155200" cy="1552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01" name="Google Shape;501;p37"/>
          <p:cNvSpPr/>
          <p:nvPr/>
        </p:nvSpPr>
        <p:spPr>
          <a:xfrm>
            <a:off x="10832228" y="1083615"/>
            <a:ext cx="155200" cy="155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02" name="Google Shape;502;p37"/>
          <p:cNvSpPr/>
          <p:nvPr/>
        </p:nvSpPr>
        <p:spPr>
          <a:xfrm>
            <a:off x="11051236" y="1083615"/>
            <a:ext cx="155200" cy="155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grpSp>
        <p:nvGrpSpPr>
          <p:cNvPr id="503" name="Google Shape;503;p37"/>
          <p:cNvGrpSpPr/>
          <p:nvPr/>
        </p:nvGrpSpPr>
        <p:grpSpPr>
          <a:xfrm>
            <a:off x="5594616" y="1083642"/>
            <a:ext cx="5784691" cy="5055348"/>
            <a:chOff x="4195962" y="812731"/>
            <a:chExt cx="4338518" cy="3791511"/>
          </a:xfrm>
        </p:grpSpPr>
        <p:grpSp>
          <p:nvGrpSpPr>
            <p:cNvPr id="504" name="Google Shape;504;p37"/>
            <p:cNvGrpSpPr/>
            <p:nvPr/>
          </p:nvGrpSpPr>
          <p:grpSpPr>
            <a:xfrm>
              <a:off x="4470000" y="812731"/>
              <a:ext cx="3490051" cy="2287960"/>
              <a:chOff x="4849800" y="1060525"/>
              <a:chExt cx="2932816" cy="1922656"/>
            </a:xfrm>
          </p:grpSpPr>
          <p:sp>
            <p:nvSpPr>
              <p:cNvPr id="505" name="Google Shape;505;p37"/>
              <p:cNvSpPr/>
              <p:nvPr/>
            </p:nvSpPr>
            <p:spPr>
              <a:xfrm>
                <a:off x="5702118" y="1354752"/>
                <a:ext cx="412858" cy="1595400"/>
              </a:xfrm>
              <a:custGeom>
                <a:avLst/>
                <a:gdLst/>
                <a:ahLst/>
                <a:cxnLst/>
                <a:rect l="l" t="t" r="r" b="b"/>
                <a:pathLst>
                  <a:path w="5725" h="22123" extrusionOk="0">
                    <a:moveTo>
                      <a:pt x="5610" y="0"/>
                    </a:moveTo>
                    <a:cubicBezTo>
                      <a:pt x="3750" y="286"/>
                      <a:pt x="2663" y="1689"/>
                      <a:pt x="2233" y="4293"/>
                    </a:cubicBezTo>
                    <a:cubicBezTo>
                      <a:pt x="1890" y="6468"/>
                      <a:pt x="2062" y="9244"/>
                      <a:pt x="2233" y="11906"/>
                    </a:cubicBezTo>
                    <a:cubicBezTo>
                      <a:pt x="2491" y="16485"/>
                      <a:pt x="2748" y="20806"/>
                      <a:pt x="487" y="21293"/>
                    </a:cubicBezTo>
                    <a:cubicBezTo>
                      <a:pt x="316" y="21321"/>
                      <a:pt x="173" y="21350"/>
                      <a:pt x="1" y="21350"/>
                    </a:cubicBezTo>
                    <a:lnTo>
                      <a:pt x="58" y="22123"/>
                    </a:lnTo>
                    <a:cubicBezTo>
                      <a:pt x="173" y="22123"/>
                      <a:pt x="287" y="22094"/>
                      <a:pt x="402" y="22094"/>
                    </a:cubicBezTo>
                    <a:cubicBezTo>
                      <a:pt x="487" y="22065"/>
                      <a:pt x="573" y="22037"/>
                      <a:pt x="631" y="22037"/>
                    </a:cubicBezTo>
                    <a:cubicBezTo>
                      <a:pt x="3550" y="21407"/>
                      <a:pt x="3264" y="16771"/>
                      <a:pt x="2977" y="11848"/>
                    </a:cubicBezTo>
                    <a:cubicBezTo>
                      <a:pt x="2663" y="6668"/>
                      <a:pt x="2348" y="1288"/>
                      <a:pt x="5725" y="744"/>
                    </a:cubicBezTo>
                    <a:lnTo>
                      <a:pt x="561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06" name="Google Shape;506;p37"/>
              <p:cNvSpPr/>
              <p:nvPr/>
            </p:nvSpPr>
            <p:spPr>
              <a:xfrm>
                <a:off x="5559765" y="1393045"/>
                <a:ext cx="1783260" cy="1590136"/>
              </a:xfrm>
              <a:custGeom>
                <a:avLst/>
                <a:gdLst/>
                <a:ahLst/>
                <a:cxnLst/>
                <a:rect l="l" t="t" r="r" b="b"/>
                <a:pathLst>
                  <a:path w="24728" h="22050" extrusionOk="0">
                    <a:moveTo>
                      <a:pt x="17788" y="1"/>
                    </a:moveTo>
                    <a:cubicBezTo>
                      <a:pt x="15721" y="1"/>
                      <a:pt x="13551" y="1179"/>
                      <a:pt x="12078" y="3733"/>
                    </a:cubicBezTo>
                    <a:cubicBezTo>
                      <a:pt x="11792" y="4247"/>
                      <a:pt x="11267" y="4533"/>
                      <a:pt x="10729" y="4533"/>
                    </a:cubicBezTo>
                    <a:cubicBezTo>
                      <a:pt x="10457" y="4533"/>
                      <a:pt x="10181" y="4459"/>
                      <a:pt x="9931" y="4306"/>
                    </a:cubicBezTo>
                    <a:cubicBezTo>
                      <a:pt x="8557" y="3481"/>
                      <a:pt x="7201" y="3115"/>
                      <a:pt x="5960" y="3115"/>
                    </a:cubicBezTo>
                    <a:cubicBezTo>
                      <a:pt x="2548" y="3115"/>
                      <a:pt x="0" y="5884"/>
                      <a:pt x="315" y="9514"/>
                    </a:cubicBezTo>
                    <a:cubicBezTo>
                      <a:pt x="687" y="13664"/>
                      <a:pt x="7384" y="19417"/>
                      <a:pt x="14024" y="21878"/>
                    </a:cubicBezTo>
                    <a:cubicBezTo>
                      <a:pt x="14337" y="21993"/>
                      <a:pt x="14665" y="22049"/>
                      <a:pt x="14991" y="22049"/>
                    </a:cubicBezTo>
                    <a:cubicBezTo>
                      <a:pt x="15794" y="22049"/>
                      <a:pt x="16585" y="21708"/>
                      <a:pt x="17115" y="21077"/>
                    </a:cubicBezTo>
                    <a:cubicBezTo>
                      <a:pt x="21694" y="15668"/>
                      <a:pt x="24727" y="7368"/>
                      <a:pt x="23010" y="3590"/>
                    </a:cubicBezTo>
                    <a:cubicBezTo>
                      <a:pt x="21975" y="1272"/>
                      <a:pt x="19936" y="1"/>
                      <a:pt x="1778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07" name="Google Shape;507;p37"/>
              <p:cNvSpPr/>
              <p:nvPr/>
            </p:nvSpPr>
            <p:spPr>
              <a:xfrm>
                <a:off x="5451954" y="1248455"/>
                <a:ext cx="1794077" cy="1507348"/>
              </a:xfrm>
              <a:custGeom>
                <a:avLst/>
                <a:gdLst/>
                <a:ahLst/>
                <a:cxnLst/>
                <a:rect l="l" t="t" r="r" b="b"/>
                <a:pathLst>
                  <a:path w="24878" h="20902" extrusionOk="0">
                    <a:moveTo>
                      <a:pt x="18912" y="0"/>
                    </a:moveTo>
                    <a:cubicBezTo>
                      <a:pt x="16974" y="0"/>
                      <a:pt x="15119" y="985"/>
                      <a:pt x="13801" y="2476"/>
                    </a:cubicBezTo>
                    <a:cubicBezTo>
                      <a:pt x="13086" y="3306"/>
                      <a:pt x="12485" y="4250"/>
                      <a:pt x="12056" y="5280"/>
                    </a:cubicBezTo>
                    <a:cubicBezTo>
                      <a:pt x="10056" y="3479"/>
                      <a:pt x="7989" y="2708"/>
                      <a:pt x="6148" y="2708"/>
                    </a:cubicBezTo>
                    <a:cubicBezTo>
                      <a:pt x="2667" y="2708"/>
                      <a:pt x="0" y="5467"/>
                      <a:pt x="150" y="9230"/>
                    </a:cubicBezTo>
                    <a:cubicBezTo>
                      <a:pt x="265" y="12006"/>
                      <a:pt x="2440" y="14524"/>
                      <a:pt x="4300" y="16385"/>
                    </a:cubicBezTo>
                    <a:cubicBezTo>
                      <a:pt x="5988" y="18102"/>
                      <a:pt x="7963" y="20048"/>
                      <a:pt x="10367" y="20620"/>
                    </a:cubicBezTo>
                    <a:cubicBezTo>
                      <a:pt x="11144" y="20811"/>
                      <a:pt x="11906" y="20901"/>
                      <a:pt x="12651" y="20901"/>
                    </a:cubicBezTo>
                    <a:cubicBezTo>
                      <a:pt x="18933" y="20901"/>
                      <a:pt x="23912" y="14508"/>
                      <a:pt x="24705" y="8572"/>
                    </a:cubicBezTo>
                    <a:cubicBezTo>
                      <a:pt x="24848" y="7599"/>
                      <a:pt x="24877" y="6597"/>
                      <a:pt x="24791" y="5595"/>
                    </a:cubicBezTo>
                    <a:cubicBezTo>
                      <a:pt x="24734" y="5080"/>
                      <a:pt x="24620" y="4565"/>
                      <a:pt x="24476" y="4078"/>
                    </a:cubicBezTo>
                    <a:cubicBezTo>
                      <a:pt x="23875" y="2333"/>
                      <a:pt x="22530" y="959"/>
                      <a:pt x="20813" y="329"/>
                    </a:cubicBezTo>
                    <a:cubicBezTo>
                      <a:pt x="20181" y="105"/>
                      <a:pt x="19542" y="0"/>
                      <a:pt x="1891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08" name="Google Shape;508;p37"/>
              <p:cNvSpPr/>
              <p:nvPr/>
            </p:nvSpPr>
            <p:spPr>
              <a:xfrm>
                <a:off x="6443092" y="1464510"/>
                <a:ext cx="359133" cy="270143"/>
              </a:xfrm>
              <a:custGeom>
                <a:avLst/>
                <a:gdLst/>
                <a:ahLst/>
                <a:cxnLst/>
                <a:rect l="l" t="t" r="r" b="b"/>
                <a:pathLst>
                  <a:path w="4980" h="3746" extrusionOk="0">
                    <a:moveTo>
                      <a:pt x="4469" y="1"/>
                    </a:moveTo>
                    <a:cubicBezTo>
                      <a:pt x="4393" y="1"/>
                      <a:pt x="4315" y="17"/>
                      <a:pt x="4236" y="52"/>
                    </a:cubicBezTo>
                    <a:cubicBezTo>
                      <a:pt x="3749" y="224"/>
                      <a:pt x="3291" y="539"/>
                      <a:pt x="2919" y="939"/>
                    </a:cubicBezTo>
                    <a:cubicBezTo>
                      <a:pt x="2461" y="1397"/>
                      <a:pt x="2032" y="1855"/>
                      <a:pt x="1632" y="2370"/>
                    </a:cubicBezTo>
                    <a:cubicBezTo>
                      <a:pt x="1317" y="2800"/>
                      <a:pt x="859" y="3143"/>
                      <a:pt x="344" y="3372"/>
                    </a:cubicBezTo>
                    <a:cubicBezTo>
                      <a:pt x="286" y="3372"/>
                      <a:pt x="201" y="3401"/>
                      <a:pt x="143" y="3429"/>
                    </a:cubicBezTo>
                    <a:cubicBezTo>
                      <a:pt x="57" y="3486"/>
                      <a:pt x="0" y="3572"/>
                      <a:pt x="29" y="3658"/>
                    </a:cubicBezTo>
                    <a:cubicBezTo>
                      <a:pt x="158" y="3714"/>
                      <a:pt x="300" y="3745"/>
                      <a:pt x="445" y="3745"/>
                    </a:cubicBezTo>
                    <a:cubicBezTo>
                      <a:pt x="525" y="3745"/>
                      <a:pt x="606" y="3736"/>
                      <a:pt x="687" y="3715"/>
                    </a:cubicBezTo>
                    <a:cubicBezTo>
                      <a:pt x="1832" y="3458"/>
                      <a:pt x="2605" y="2485"/>
                      <a:pt x="3578" y="1855"/>
                    </a:cubicBezTo>
                    <a:cubicBezTo>
                      <a:pt x="4007" y="1569"/>
                      <a:pt x="4522" y="1340"/>
                      <a:pt x="4837" y="853"/>
                    </a:cubicBezTo>
                    <a:cubicBezTo>
                      <a:pt x="4951" y="653"/>
                      <a:pt x="4980" y="424"/>
                      <a:pt x="4894" y="224"/>
                    </a:cubicBezTo>
                    <a:cubicBezTo>
                      <a:pt x="4795" y="85"/>
                      <a:pt x="4640" y="1"/>
                      <a:pt x="446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09" name="Google Shape;509;p37"/>
              <p:cNvSpPr/>
              <p:nvPr/>
            </p:nvSpPr>
            <p:spPr>
              <a:xfrm>
                <a:off x="5629932" y="1721959"/>
                <a:ext cx="267114" cy="403988"/>
              </a:xfrm>
              <a:custGeom>
                <a:avLst/>
                <a:gdLst/>
                <a:ahLst/>
                <a:cxnLst/>
                <a:rect l="l" t="t" r="r" b="b"/>
                <a:pathLst>
                  <a:path w="3704" h="5602" extrusionOk="0">
                    <a:moveTo>
                      <a:pt x="3355" y="1"/>
                    </a:moveTo>
                    <a:cubicBezTo>
                      <a:pt x="2798" y="1"/>
                      <a:pt x="1682" y="823"/>
                      <a:pt x="1517" y="947"/>
                    </a:cubicBezTo>
                    <a:cubicBezTo>
                      <a:pt x="773" y="1605"/>
                      <a:pt x="286" y="2521"/>
                      <a:pt x="143" y="3522"/>
                    </a:cubicBezTo>
                    <a:cubicBezTo>
                      <a:pt x="0" y="4095"/>
                      <a:pt x="86" y="4696"/>
                      <a:pt x="315" y="5240"/>
                    </a:cubicBezTo>
                    <a:cubicBezTo>
                      <a:pt x="413" y="5410"/>
                      <a:pt x="593" y="5602"/>
                      <a:pt x="786" y="5602"/>
                    </a:cubicBezTo>
                    <a:cubicBezTo>
                      <a:pt x="820" y="5602"/>
                      <a:pt x="854" y="5596"/>
                      <a:pt x="887" y="5583"/>
                    </a:cubicBezTo>
                    <a:cubicBezTo>
                      <a:pt x="1116" y="5497"/>
                      <a:pt x="1116" y="5268"/>
                      <a:pt x="1145" y="5068"/>
                    </a:cubicBezTo>
                    <a:cubicBezTo>
                      <a:pt x="1317" y="3866"/>
                      <a:pt x="1660" y="2607"/>
                      <a:pt x="2490" y="1719"/>
                    </a:cubicBezTo>
                    <a:cubicBezTo>
                      <a:pt x="2862" y="1405"/>
                      <a:pt x="3206" y="1090"/>
                      <a:pt x="3520" y="718"/>
                    </a:cubicBezTo>
                    <a:cubicBezTo>
                      <a:pt x="3578" y="632"/>
                      <a:pt x="3635" y="546"/>
                      <a:pt x="3664" y="460"/>
                    </a:cubicBezTo>
                    <a:cubicBezTo>
                      <a:pt x="3704" y="124"/>
                      <a:pt x="3571" y="1"/>
                      <a:pt x="335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0" name="Google Shape;510;p37"/>
              <p:cNvSpPr/>
              <p:nvPr/>
            </p:nvSpPr>
            <p:spPr>
              <a:xfrm>
                <a:off x="5958051" y="1678330"/>
                <a:ext cx="123894" cy="63461"/>
              </a:xfrm>
              <a:custGeom>
                <a:avLst/>
                <a:gdLst/>
                <a:ahLst/>
                <a:cxnLst/>
                <a:rect l="l" t="t" r="r" b="b"/>
                <a:pathLst>
                  <a:path w="1718" h="880" extrusionOk="0">
                    <a:moveTo>
                      <a:pt x="934" y="0"/>
                    </a:moveTo>
                    <a:cubicBezTo>
                      <a:pt x="718" y="0"/>
                      <a:pt x="507" y="41"/>
                      <a:pt x="373" y="92"/>
                    </a:cubicBezTo>
                    <a:cubicBezTo>
                      <a:pt x="230" y="121"/>
                      <a:pt x="87" y="235"/>
                      <a:pt x="29" y="378"/>
                    </a:cubicBezTo>
                    <a:cubicBezTo>
                      <a:pt x="1" y="493"/>
                      <a:pt x="87" y="665"/>
                      <a:pt x="201" y="722"/>
                    </a:cubicBezTo>
                    <a:cubicBezTo>
                      <a:pt x="258" y="779"/>
                      <a:pt x="344" y="808"/>
                      <a:pt x="430" y="836"/>
                    </a:cubicBezTo>
                    <a:cubicBezTo>
                      <a:pt x="587" y="865"/>
                      <a:pt x="738" y="879"/>
                      <a:pt x="888" y="879"/>
                    </a:cubicBezTo>
                    <a:cubicBezTo>
                      <a:pt x="1038" y="879"/>
                      <a:pt x="1188" y="865"/>
                      <a:pt x="1346" y="836"/>
                    </a:cubicBezTo>
                    <a:cubicBezTo>
                      <a:pt x="1432" y="836"/>
                      <a:pt x="1518" y="808"/>
                      <a:pt x="1603" y="750"/>
                    </a:cubicBezTo>
                    <a:cubicBezTo>
                      <a:pt x="1661" y="722"/>
                      <a:pt x="1718" y="636"/>
                      <a:pt x="1718" y="550"/>
                    </a:cubicBezTo>
                    <a:cubicBezTo>
                      <a:pt x="1718" y="128"/>
                      <a:pt x="1319" y="0"/>
                      <a:pt x="93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1" name="Google Shape;511;p37"/>
              <p:cNvSpPr/>
              <p:nvPr/>
            </p:nvSpPr>
            <p:spPr>
              <a:xfrm>
                <a:off x="4849800" y="1905995"/>
                <a:ext cx="338508" cy="280599"/>
              </a:xfrm>
              <a:custGeom>
                <a:avLst/>
                <a:gdLst/>
                <a:ahLst/>
                <a:cxnLst/>
                <a:rect l="l" t="t" r="r" b="b"/>
                <a:pathLst>
                  <a:path w="4694" h="3891" extrusionOk="0">
                    <a:moveTo>
                      <a:pt x="2539" y="0"/>
                    </a:moveTo>
                    <a:cubicBezTo>
                      <a:pt x="2391" y="0"/>
                      <a:pt x="2241" y="18"/>
                      <a:pt x="2089" y="55"/>
                    </a:cubicBezTo>
                    <a:cubicBezTo>
                      <a:pt x="401" y="398"/>
                      <a:pt x="0" y="2630"/>
                      <a:pt x="1460" y="3575"/>
                    </a:cubicBezTo>
                    <a:cubicBezTo>
                      <a:pt x="1797" y="3793"/>
                      <a:pt x="2156" y="3891"/>
                      <a:pt x="2504" y="3891"/>
                    </a:cubicBezTo>
                    <a:cubicBezTo>
                      <a:pt x="3660" y="3891"/>
                      <a:pt x="4694" y="2812"/>
                      <a:pt x="4408" y="1514"/>
                    </a:cubicBezTo>
                    <a:cubicBezTo>
                      <a:pt x="4211" y="631"/>
                      <a:pt x="3426" y="0"/>
                      <a:pt x="2539" y="0"/>
                    </a:cubicBezTo>
                    <a:close/>
                  </a:path>
                </a:pathLst>
              </a:custGeom>
              <a:solidFill>
                <a:srgbClr val="C1E3F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2" name="Google Shape;512;p37"/>
              <p:cNvSpPr/>
              <p:nvPr/>
            </p:nvSpPr>
            <p:spPr>
              <a:xfrm>
                <a:off x="4913765" y="1944577"/>
                <a:ext cx="239350" cy="197956"/>
              </a:xfrm>
              <a:custGeom>
                <a:avLst/>
                <a:gdLst/>
                <a:ahLst/>
                <a:cxnLst/>
                <a:rect l="l" t="t" r="r" b="b"/>
                <a:pathLst>
                  <a:path w="3319" h="2745" extrusionOk="0">
                    <a:moveTo>
                      <a:pt x="1782" y="0"/>
                    </a:moveTo>
                    <a:cubicBezTo>
                      <a:pt x="1684" y="0"/>
                      <a:pt x="1586" y="11"/>
                      <a:pt x="1489" y="35"/>
                    </a:cubicBezTo>
                    <a:cubicBezTo>
                      <a:pt x="287" y="292"/>
                      <a:pt x="0" y="1866"/>
                      <a:pt x="1031" y="2525"/>
                    </a:cubicBezTo>
                    <a:cubicBezTo>
                      <a:pt x="1269" y="2677"/>
                      <a:pt x="1522" y="2745"/>
                      <a:pt x="1767" y="2745"/>
                    </a:cubicBezTo>
                    <a:cubicBezTo>
                      <a:pt x="2585" y="2745"/>
                      <a:pt x="3318" y="1990"/>
                      <a:pt x="3120" y="1065"/>
                    </a:cubicBezTo>
                    <a:cubicBezTo>
                      <a:pt x="2972" y="447"/>
                      <a:pt x="2397" y="0"/>
                      <a:pt x="1782" y="0"/>
                    </a:cubicBezTo>
                    <a:close/>
                  </a:path>
                </a:pathLst>
              </a:custGeom>
              <a:solidFill>
                <a:srgbClr val="A2C6D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3" name="Google Shape;513;p37"/>
              <p:cNvSpPr/>
              <p:nvPr/>
            </p:nvSpPr>
            <p:spPr>
              <a:xfrm>
                <a:off x="5045879" y="2005225"/>
                <a:ext cx="660501" cy="945572"/>
              </a:xfrm>
              <a:custGeom>
                <a:avLst/>
                <a:gdLst/>
                <a:ahLst/>
                <a:cxnLst/>
                <a:rect l="l" t="t" r="r" b="b"/>
                <a:pathLst>
                  <a:path w="9159" h="13112" extrusionOk="0">
                    <a:moveTo>
                      <a:pt x="1073" y="0"/>
                    </a:moveTo>
                    <a:cubicBezTo>
                      <a:pt x="694" y="0"/>
                      <a:pt x="324" y="101"/>
                      <a:pt x="0" y="281"/>
                    </a:cubicBezTo>
                    <a:lnTo>
                      <a:pt x="401" y="911"/>
                    </a:lnTo>
                    <a:cubicBezTo>
                      <a:pt x="607" y="808"/>
                      <a:pt x="833" y="756"/>
                      <a:pt x="1062" y="756"/>
                    </a:cubicBezTo>
                    <a:cubicBezTo>
                      <a:pt x="1215" y="756"/>
                      <a:pt x="1368" y="779"/>
                      <a:pt x="1517" y="825"/>
                    </a:cubicBezTo>
                    <a:cubicBezTo>
                      <a:pt x="2204" y="1083"/>
                      <a:pt x="3234" y="1855"/>
                      <a:pt x="4264" y="4402"/>
                    </a:cubicBezTo>
                    <a:cubicBezTo>
                      <a:pt x="4722" y="5662"/>
                      <a:pt x="5123" y="6950"/>
                      <a:pt x="5438" y="8237"/>
                    </a:cubicBezTo>
                    <a:cubicBezTo>
                      <a:pt x="6128" y="10861"/>
                      <a:pt x="6712" y="13112"/>
                      <a:pt x="8912" y="13112"/>
                    </a:cubicBezTo>
                    <a:cubicBezTo>
                      <a:pt x="8992" y="13112"/>
                      <a:pt x="9074" y="13109"/>
                      <a:pt x="9158" y="13103"/>
                    </a:cubicBezTo>
                    <a:lnTo>
                      <a:pt x="9130" y="12330"/>
                    </a:lnTo>
                    <a:cubicBezTo>
                      <a:pt x="9055" y="12336"/>
                      <a:pt x="8983" y="12339"/>
                      <a:pt x="8914" y="12339"/>
                    </a:cubicBezTo>
                    <a:cubicBezTo>
                      <a:pt x="7372" y="12339"/>
                      <a:pt x="6921" y="10830"/>
                      <a:pt x="6182" y="8037"/>
                    </a:cubicBezTo>
                    <a:cubicBezTo>
                      <a:pt x="5867" y="6721"/>
                      <a:pt x="5466" y="5404"/>
                      <a:pt x="4980" y="4116"/>
                    </a:cubicBezTo>
                    <a:cubicBezTo>
                      <a:pt x="4064" y="1855"/>
                      <a:pt x="2976" y="482"/>
                      <a:pt x="1746" y="110"/>
                    </a:cubicBezTo>
                    <a:cubicBezTo>
                      <a:pt x="1523" y="35"/>
                      <a:pt x="1296" y="0"/>
                      <a:pt x="10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4" name="Google Shape;514;p37"/>
              <p:cNvSpPr/>
              <p:nvPr/>
            </p:nvSpPr>
            <p:spPr>
              <a:xfrm>
                <a:off x="7028584" y="2256616"/>
                <a:ext cx="317883" cy="720357"/>
              </a:xfrm>
              <a:custGeom>
                <a:avLst/>
                <a:gdLst/>
                <a:ahLst/>
                <a:cxnLst/>
                <a:rect l="l" t="t" r="r" b="b"/>
                <a:pathLst>
                  <a:path w="4408" h="9989" extrusionOk="0">
                    <a:moveTo>
                      <a:pt x="4207" y="1"/>
                    </a:moveTo>
                    <a:lnTo>
                      <a:pt x="3435" y="29"/>
                    </a:lnTo>
                    <a:cubicBezTo>
                      <a:pt x="3692" y="7585"/>
                      <a:pt x="1861" y="8930"/>
                      <a:pt x="0" y="9216"/>
                    </a:cubicBezTo>
                    <a:lnTo>
                      <a:pt x="115" y="9989"/>
                    </a:lnTo>
                    <a:cubicBezTo>
                      <a:pt x="3206" y="9474"/>
                      <a:pt x="4408" y="6497"/>
                      <a:pt x="420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5" name="Google Shape;515;p37"/>
              <p:cNvSpPr/>
              <p:nvPr/>
            </p:nvSpPr>
            <p:spPr>
              <a:xfrm>
                <a:off x="6106679" y="1351435"/>
                <a:ext cx="934971" cy="1630592"/>
              </a:xfrm>
              <a:custGeom>
                <a:avLst/>
                <a:gdLst/>
                <a:ahLst/>
                <a:cxnLst/>
                <a:rect l="l" t="t" r="r" b="b"/>
                <a:pathLst>
                  <a:path w="12965" h="22611" extrusionOk="0">
                    <a:moveTo>
                      <a:pt x="556" y="0"/>
                    </a:moveTo>
                    <a:cubicBezTo>
                      <a:pt x="376" y="0"/>
                      <a:pt x="191" y="15"/>
                      <a:pt x="0" y="46"/>
                    </a:cubicBezTo>
                    <a:lnTo>
                      <a:pt x="115" y="790"/>
                    </a:lnTo>
                    <a:cubicBezTo>
                      <a:pt x="253" y="768"/>
                      <a:pt x="387" y="757"/>
                      <a:pt x="518" y="757"/>
                    </a:cubicBezTo>
                    <a:cubicBezTo>
                      <a:pt x="3436" y="757"/>
                      <a:pt x="4722" y="6118"/>
                      <a:pt x="5982" y="11322"/>
                    </a:cubicBezTo>
                    <a:cubicBezTo>
                      <a:pt x="7292" y="16871"/>
                      <a:pt x="8684" y="22610"/>
                      <a:pt x="12249" y="22610"/>
                    </a:cubicBezTo>
                    <a:cubicBezTo>
                      <a:pt x="12343" y="22610"/>
                      <a:pt x="12438" y="22606"/>
                      <a:pt x="12536" y="22598"/>
                    </a:cubicBezTo>
                    <a:cubicBezTo>
                      <a:pt x="12679" y="22569"/>
                      <a:pt x="12822" y="22569"/>
                      <a:pt x="12965" y="22541"/>
                    </a:cubicBezTo>
                    <a:lnTo>
                      <a:pt x="12822" y="21768"/>
                    </a:lnTo>
                    <a:cubicBezTo>
                      <a:pt x="12736" y="21768"/>
                      <a:pt x="12593" y="21797"/>
                      <a:pt x="12478" y="21797"/>
                    </a:cubicBezTo>
                    <a:cubicBezTo>
                      <a:pt x="12401" y="21804"/>
                      <a:pt x="12324" y="21807"/>
                      <a:pt x="12248" y="21807"/>
                    </a:cubicBezTo>
                    <a:cubicBezTo>
                      <a:pt x="9265" y="21807"/>
                      <a:pt x="7981" y="16369"/>
                      <a:pt x="6697" y="11122"/>
                    </a:cubicBezTo>
                    <a:cubicBezTo>
                      <a:pt x="5391" y="5651"/>
                      <a:pt x="4033" y="0"/>
                      <a:pt x="55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6" name="Google Shape;516;p37"/>
              <p:cNvSpPr/>
              <p:nvPr/>
            </p:nvSpPr>
            <p:spPr>
              <a:xfrm>
                <a:off x="6847580" y="1168841"/>
                <a:ext cx="220888" cy="660646"/>
              </a:xfrm>
              <a:custGeom>
                <a:avLst/>
                <a:gdLst/>
                <a:ahLst/>
                <a:cxnLst/>
                <a:rect l="l" t="t" r="r" b="b"/>
                <a:pathLst>
                  <a:path w="3063" h="9161" extrusionOk="0">
                    <a:moveTo>
                      <a:pt x="2967" y="1"/>
                    </a:moveTo>
                    <a:cubicBezTo>
                      <a:pt x="2171" y="1"/>
                      <a:pt x="1409" y="341"/>
                      <a:pt x="859" y="947"/>
                    </a:cubicBezTo>
                    <a:cubicBezTo>
                      <a:pt x="172" y="1805"/>
                      <a:pt x="1" y="3179"/>
                      <a:pt x="373" y="4925"/>
                    </a:cubicBezTo>
                    <a:cubicBezTo>
                      <a:pt x="630" y="6270"/>
                      <a:pt x="945" y="7701"/>
                      <a:pt x="1403" y="9160"/>
                    </a:cubicBezTo>
                    <a:lnTo>
                      <a:pt x="1889" y="9017"/>
                    </a:lnTo>
                    <a:cubicBezTo>
                      <a:pt x="1460" y="7586"/>
                      <a:pt x="1145" y="6155"/>
                      <a:pt x="859" y="4839"/>
                    </a:cubicBezTo>
                    <a:cubicBezTo>
                      <a:pt x="544" y="3236"/>
                      <a:pt x="659" y="1977"/>
                      <a:pt x="1260" y="1262"/>
                    </a:cubicBezTo>
                    <a:cubicBezTo>
                      <a:pt x="1695" y="772"/>
                      <a:pt x="2311" y="515"/>
                      <a:pt x="2960" y="515"/>
                    </a:cubicBezTo>
                    <a:cubicBezTo>
                      <a:pt x="2994" y="515"/>
                      <a:pt x="3028" y="516"/>
                      <a:pt x="3063" y="517"/>
                    </a:cubicBezTo>
                    <a:lnTo>
                      <a:pt x="3063" y="2"/>
                    </a:lnTo>
                    <a:cubicBezTo>
                      <a:pt x="3031" y="1"/>
                      <a:pt x="2999" y="1"/>
                      <a:pt x="296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7" name="Google Shape;517;p37"/>
              <p:cNvSpPr/>
              <p:nvPr/>
            </p:nvSpPr>
            <p:spPr>
              <a:xfrm>
                <a:off x="6932170" y="1814987"/>
                <a:ext cx="759587" cy="478844"/>
              </a:xfrm>
              <a:custGeom>
                <a:avLst/>
                <a:gdLst/>
                <a:ahLst/>
                <a:cxnLst/>
                <a:rect l="l" t="t" r="r" b="b"/>
                <a:pathLst>
                  <a:path w="10533" h="6640" extrusionOk="0">
                    <a:moveTo>
                      <a:pt x="974" y="0"/>
                    </a:moveTo>
                    <a:lnTo>
                      <a:pt x="1" y="286"/>
                    </a:lnTo>
                    <a:cubicBezTo>
                      <a:pt x="1317" y="4551"/>
                      <a:pt x="3006" y="6611"/>
                      <a:pt x="5210" y="6640"/>
                    </a:cubicBezTo>
                    <a:cubicBezTo>
                      <a:pt x="5381" y="6640"/>
                      <a:pt x="5582" y="6640"/>
                      <a:pt x="5782" y="6583"/>
                    </a:cubicBezTo>
                    <a:cubicBezTo>
                      <a:pt x="7700" y="6296"/>
                      <a:pt x="9274" y="4236"/>
                      <a:pt x="10533" y="372"/>
                    </a:cubicBezTo>
                    <a:lnTo>
                      <a:pt x="9560" y="57"/>
                    </a:lnTo>
                    <a:cubicBezTo>
                      <a:pt x="8367" y="3750"/>
                      <a:pt x="6892" y="5610"/>
                      <a:pt x="5247" y="5610"/>
                    </a:cubicBezTo>
                    <a:cubicBezTo>
                      <a:pt x="5235" y="5610"/>
                      <a:pt x="5222" y="5610"/>
                      <a:pt x="5210" y="5610"/>
                    </a:cubicBezTo>
                    <a:cubicBezTo>
                      <a:pt x="3550" y="5610"/>
                      <a:pt x="2119" y="3721"/>
                      <a:pt x="9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8" name="Google Shape;518;p37"/>
              <p:cNvSpPr/>
              <p:nvPr/>
            </p:nvSpPr>
            <p:spPr>
              <a:xfrm>
                <a:off x="7565838" y="1173024"/>
                <a:ext cx="216778" cy="664684"/>
              </a:xfrm>
              <a:custGeom>
                <a:avLst/>
                <a:gdLst/>
                <a:ahLst/>
                <a:cxnLst/>
                <a:rect l="l" t="t" r="r" b="b"/>
                <a:pathLst>
                  <a:path w="3006" h="9217" extrusionOk="0">
                    <a:moveTo>
                      <a:pt x="89" y="0"/>
                    </a:moveTo>
                    <a:cubicBezTo>
                      <a:pt x="60" y="0"/>
                      <a:pt x="30" y="1"/>
                      <a:pt x="0" y="2"/>
                    </a:cubicBezTo>
                    <a:lnTo>
                      <a:pt x="0" y="517"/>
                    </a:lnTo>
                    <a:cubicBezTo>
                      <a:pt x="32" y="515"/>
                      <a:pt x="63" y="515"/>
                      <a:pt x="94" y="515"/>
                    </a:cubicBezTo>
                    <a:cubicBezTo>
                      <a:pt x="747" y="515"/>
                      <a:pt x="1365" y="798"/>
                      <a:pt x="1774" y="1289"/>
                    </a:cubicBezTo>
                    <a:cubicBezTo>
                      <a:pt x="2375" y="2062"/>
                      <a:pt x="2490" y="3293"/>
                      <a:pt x="2147" y="4867"/>
                    </a:cubicBezTo>
                    <a:cubicBezTo>
                      <a:pt x="1832" y="6183"/>
                      <a:pt x="1488" y="7614"/>
                      <a:pt x="1030" y="9045"/>
                    </a:cubicBezTo>
                    <a:lnTo>
                      <a:pt x="1488" y="9217"/>
                    </a:lnTo>
                    <a:cubicBezTo>
                      <a:pt x="1975" y="7757"/>
                      <a:pt x="2318" y="6326"/>
                      <a:pt x="2604" y="4981"/>
                    </a:cubicBezTo>
                    <a:cubicBezTo>
                      <a:pt x="3005" y="3236"/>
                      <a:pt x="2862" y="1862"/>
                      <a:pt x="2175" y="975"/>
                    </a:cubicBezTo>
                    <a:cubicBezTo>
                      <a:pt x="1651" y="368"/>
                      <a:pt x="887" y="0"/>
                      <a:pt x="8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9" name="Google Shape;519;p37"/>
              <p:cNvSpPr/>
              <p:nvPr/>
            </p:nvSpPr>
            <p:spPr>
              <a:xfrm>
                <a:off x="7002410" y="1152471"/>
                <a:ext cx="66057" cy="84663"/>
              </a:xfrm>
              <a:custGeom>
                <a:avLst/>
                <a:gdLst/>
                <a:ahLst/>
                <a:cxnLst/>
                <a:rect l="l" t="t" r="r" b="b"/>
                <a:pathLst>
                  <a:path w="916" h="1174" extrusionOk="0">
                    <a:moveTo>
                      <a:pt x="744" y="0"/>
                    </a:moveTo>
                    <a:lnTo>
                      <a:pt x="0" y="115"/>
                    </a:lnTo>
                    <a:lnTo>
                      <a:pt x="143" y="1174"/>
                    </a:lnTo>
                    <a:lnTo>
                      <a:pt x="916" y="1031"/>
                    </a:lnTo>
                    <a:lnTo>
                      <a:pt x="74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0" name="Google Shape;520;p37"/>
              <p:cNvSpPr/>
              <p:nvPr/>
            </p:nvSpPr>
            <p:spPr>
              <a:xfrm>
                <a:off x="7056063" y="1115044"/>
                <a:ext cx="165143" cy="134711"/>
              </a:xfrm>
              <a:custGeom>
                <a:avLst/>
                <a:gdLst/>
                <a:ahLst/>
                <a:cxnLst/>
                <a:rect l="l" t="t" r="r" b="b"/>
                <a:pathLst>
                  <a:path w="2290" h="1868" extrusionOk="0">
                    <a:moveTo>
                      <a:pt x="721" y="0"/>
                    </a:moveTo>
                    <a:cubicBezTo>
                      <a:pt x="467" y="0"/>
                      <a:pt x="233" y="131"/>
                      <a:pt x="0" y="519"/>
                    </a:cubicBezTo>
                    <a:lnTo>
                      <a:pt x="57" y="806"/>
                    </a:lnTo>
                    <a:lnTo>
                      <a:pt x="115" y="1235"/>
                    </a:lnTo>
                    <a:lnTo>
                      <a:pt x="172" y="1550"/>
                    </a:lnTo>
                    <a:cubicBezTo>
                      <a:pt x="420" y="1779"/>
                      <a:pt x="630" y="1868"/>
                      <a:pt x="818" y="1868"/>
                    </a:cubicBezTo>
                    <a:cubicBezTo>
                      <a:pt x="913" y="1868"/>
                      <a:pt x="1002" y="1845"/>
                      <a:pt x="1088" y="1807"/>
                    </a:cubicBezTo>
                    <a:cubicBezTo>
                      <a:pt x="1345" y="1664"/>
                      <a:pt x="2232" y="1263"/>
                      <a:pt x="2290" y="777"/>
                    </a:cubicBezTo>
                    <a:cubicBezTo>
                      <a:pt x="2290" y="748"/>
                      <a:pt x="2290" y="720"/>
                      <a:pt x="2290" y="691"/>
                    </a:cubicBezTo>
                    <a:cubicBezTo>
                      <a:pt x="2290" y="662"/>
                      <a:pt x="2261" y="634"/>
                      <a:pt x="2261" y="605"/>
                    </a:cubicBezTo>
                    <a:cubicBezTo>
                      <a:pt x="2061" y="147"/>
                      <a:pt x="1088" y="33"/>
                      <a:pt x="801" y="4"/>
                    </a:cubicBezTo>
                    <a:cubicBezTo>
                      <a:pt x="774" y="2"/>
                      <a:pt x="748" y="0"/>
                      <a:pt x="72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1" name="Google Shape;521;p37"/>
              <p:cNvSpPr/>
              <p:nvPr/>
            </p:nvSpPr>
            <p:spPr>
              <a:xfrm>
                <a:off x="7072577" y="1060525"/>
                <a:ext cx="288965" cy="163268"/>
              </a:xfrm>
              <a:custGeom>
                <a:avLst/>
                <a:gdLst/>
                <a:ahLst/>
                <a:cxnLst/>
                <a:rect l="l" t="t" r="r" b="b"/>
                <a:pathLst>
                  <a:path w="4007" h="2264" extrusionOk="0">
                    <a:moveTo>
                      <a:pt x="2369" y="1"/>
                    </a:moveTo>
                    <a:cubicBezTo>
                      <a:pt x="2196" y="1"/>
                      <a:pt x="2016" y="15"/>
                      <a:pt x="1832" y="45"/>
                    </a:cubicBezTo>
                    <a:cubicBezTo>
                      <a:pt x="773" y="188"/>
                      <a:pt x="0" y="817"/>
                      <a:pt x="115" y="1447"/>
                    </a:cubicBezTo>
                    <a:cubicBezTo>
                      <a:pt x="185" y="1943"/>
                      <a:pt x="842" y="2264"/>
                      <a:pt x="1648" y="2264"/>
                    </a:cubicBezTo>
                    <a:cubicBezTo>
                      <a:pt x="1819" y="2264"/>
                      <a:pt x="1996" y="2250"/>
                      <a:pt x="2175" y="2220"/>
                    </a:cubicBezTo>
                    <a:cubicBezTo>
                      <a:pt x="3234" y="2077"/>
                      <a:pt x="4007" y="1447"/>
                      <a:pt x="3892" y="817"/>
                    </a:cubicBezTo>
                    <a:cubicBezTo>
                      <a:pt x="3821" y="321"/>
                      <a:pt x="3185" y="1"/>
                      <a:pt x="236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2" name="Google Shape;522;p37"/>
              <p:cNvSpPr/>
              <p:nvPr/>
            </p:nvSpPr>
            <p:spPr>
              <a:xfrm>
                <a:off x="7569948" y="1150380"/>
                <a:ext cx="66129" cy="84735"/>
              </a:xfrm>
              <a:custGeom>
                <a:avLst/>
                <a:gdLst/>
                <a:ahLst/>
                <a:cxnLst/>
                <a:rect l="l" t="t" r="r" b="b"/>
                <a:pathLst>
                  <a:path w="917" h="1175" extrusionOk="0">
                    <a:moveTo>
                      <a:pt x="172" y="1"/>
                    </a:moveTo>
                    <a:lnTo>
                      <a:pt x="0" y="1060"/>
                    </a:lnTo>
                    <a:lnTo>
                      <a:pt x="773" y="1174"/>
                    </a:lnTo>
                    <a:lnTo>
                      <a:pt x="916" y="115"/>
                    </a:lnTo>
                    <a:lnTo>
                      <a:pt x="17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3" name="Google Shape;523;p37"/>
              <p:cNvSpPr/>
              <p:nvPr/>
            </p:nvSpPr>
            <p:spPr>
              <a:xfrm>
                <a:off x="7417211" y="1115044"/>
                <a:ext cx="163124" cy="134278"/>
              </a:xfrm>
              <a:custGeom>
                <a:avLst/>
                <a:gdLst/>
                <a:ahLst/>
                <a:cxnLst/>
                <a:rect l="l" t="t" r="r" b="b"/>
                <a:pathLst>
                  <a:path w="2262" h="1862" extrusionOk="0">
                    <a:moveTo>
                      <a:pt x="1541" y="0"/>
                    </a:moveTo>
                    <a:cubicBezTo>
                      <a:pt x="1514" y="0"/>
                      <a:pt x="1487" y="1"/>
                      <a:pt x="1460" y="4"/>
                    </a:cubicBezTo>
                    <a:cubicBezTo>
                      <a:pt x="1203" y="33"/>
                      <a:pt x="229" y="176"/>
                      <a:pt x="29" y="634"/>
                    </a:cubicBezTo>
                    <a:cubicBezTo>
                      <a:pt x="1" y="662"/>
                      <a:pt x="1" y="662"/>
                      <a:pt x="1" y="691"/>
                    </a:cubicBezTo>
                    <a:cubicBezTo>
                      <a:pt x="1" y="720"/>
                      <a:pt x="1" y="748"/>
                      <a:pt x="1" y="777"/>
                    </a:cubicBezTo>
                    <a:cubicBezTo>
                      <a:pt x="58" y="1292"/>
                      <a:pt x="945" y="1693"/>
                      <a:pt x="1203" y="1807"/>
                    </a:cubicBezTo>
                    <a:cubicBezTo>
                      <a:pt x="1291" y="1843"/>
                      <a:pt x="1380" y="1862"/>
                      <a:pt x="1470" y="1862"/>
                    </a:cubicBezTo>
                    <a:cubicBezTo>
                      <a:pt x="1671" y="1862"/>
                      <a:pt x="1881" y="1767"/>
                      <a:pt x="2118" y="1550"/>
                    </a:cubicBezTo>
                    <a:lnTo>
                      <a:pt x="2176" y="1235"/>
                    </a:lnTo>
                    <a:lnTo>
                      <a:pt x="2233" y="806"/>
                    </a:lnTo>
                    <a:lnTo>
                      <a:pt x="2261" y="491"/>
                    </a:lnTo>
                    <a:cubicBezTo>
                      <a:pt x="2028" y="128"/>
                      <a:pt x="1795" y="0"/>
                      <a:pt x="15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4" name="Google Shape;524;p37"/>
              <p:cNvSpPr/>
              <p:nvPr/>
            </p:nvSpPr>
            <p:spPr>
              <a:xfrm>
                <a:off x="7276876" y="1061535"/>
                <a:ext cx="286946" cy="164206"/>
              </a:xfrm>
              <a:custGeom>
                <a:avLst/>
                <a:gdLst/>
                <a:ahLst/>
                <a:cxnLst/>
                <a:rect l="l" t="t" r="r" b="b"/>
                <a:pathLst>
                  <a:path w="3979" h="2277" extrusionOk="0">
                    <a:moveTo>
                      <a:pt x="1707" y="0"/>
                    </a:moveTo>
                    <a:cubicBezTo>
                      <a:pt x="861" y="0"/>
                      <a:pt x="160" y="347"/>
                      <a:pt x="86" y="861"/>
                    </a:cubicBezTo>
                    <a:cubicBezTo>
                      <a:pt x="0" y="1462"/>
                      <a:pt x="773" y="2091"/>
                      <a:pt x="1832" y="2234"/>
                    </a:cubicBezTo>
                    <a:cubicBezTo>
                      <a:pt x="2007" y="2263"/>
                      <a:pt x="2178" y="2276"/>
                      <a:pt x="2342" y="2276"/>
                    </a:cubicBezTo>
                    <a:cubicBezTo>
                      <a:pt x="3171" y="2276"/>
                      <a:pt x="3821" y="1930"/>
                      <a:pt x="3893" y="1404"/>
                    </a:cubicBezTo>
                    <a:cubicBezTo>
                      <a:pt x="3978" y="803"/>
                      <a:pt x="3206" y="202"/>
                      <a:pt x="2147" y="31"/>
                    </a:cubicBezTo>
                    <a:cubicBezTo>
                      <a:pt x="1998" y="10"/>
                      <a:pt x="1850" y="0"/>
                      <a:pt x="170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5" name="Google Shape;525;p37"/>
              <p:cNvSpPr/>
              <p:nvPr/>
            </p:nvSpPr>
            <p:spPr>
              <a:xfrm>
                <a:off x="4913765" y="1955394"/>
                <a:ext cx="217066" cy="179638"/>
              </a:xfrm>
              <a:custGeom>
                <a:avLst/>
                <a:gdLst/>
                <a:ahLst/>
                <a:cxnLst/>
                <a:rect l="l" t="t" r="r" b="b"/>
                <a:pathLst>
                  <a:path w="3010" h="2491" extrusionOk="0">
                    <a:moveTo>
                      <a:pt x="1603" y="0"/>
                    </a:moveTo>
                    <a:cubicBezTo>
                      <a:pt x="1517" y="0"/>
                      <a:pt x="1431" y="9"/>
                      <a:pt x="1346" y="28"/>
                    </a:cubicBezTo>
                    <a:cubicBezTo>
                      <a:pt x="258" y="285"/>
                      <a:pt x="0" y="1688"/>
                      <a:pt x="945" y="2289"/>
                    </a:cubicBezTo>
                    <a:cubicBezTo>
                      <a:pt x="1164" y="2428"/>
                      <a:pt x="1396" y="2491"/>
                      <a:pt x="1619" y="2491"/>
                    </a:cubicBezTo>
                    <a:cubicBezTo>
                      <a:pt x="2358" y="2491"/>
                      <a:pt x="3010" y="1807"/>
                      <a:pt x="2834" y="972"/>
                    </a:cubicBezTo>
                    <a:cubicBezTo>
                      <a:pt x="2709" y="400"/>
                      <a:pt x="2173" y="0"/>
                      <a:pt x="160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26" name="Google Shape;526;p37"/>
            <p:cNvGrpSpPr/>
            <p:nvPr/>
          </p:nvGrpSpPr>
          <p:grpSpPr>
            <a:xfrm>
              <a:off x="7414457" y="2192098"/>
              <a:ext cx="849904" cy="2412145"/>
              <a:chOff x="6603185" y="2152793"/>
              <a:chExt cx="887165" cy="2517897"/>
            </a:xfrm>
          </p:grpSpPr>
          <p:sp>
            <p:nvSpPr>
              <p:cNvPr id="527" name="Google Shape;527;p37"/>
              <p:cNvSpPr/>
              <p:nvPr/>
            </p:nvSpPr>
            <p:spPr>
              <a:xfrm>
                <a:off x="6672660" y="2152793"/>
                <a:ext cx="522077" cy="436681"/>
              </a:xfrm>
              <a:custGeom>
                <a:avLst/>
                <a:gdLst/>
                <a:ahLst/>
                <a:cxnLst/>
                <a:rect l="l" t="t" r="r" b="b"/>
                <a:pathLst>
                  <a:path w="4952" h="4142" extrusionOk="0">
                    <a:moveTo>
                      <a:pt x="2541" y="1"/>
                    </a:moveTo>
                    <a:cubicBezTo>
                      <a:pt x="1450" y="1"/>
                      <a:pt x="1002" y="821"/>
                      <a:pt x="1002" y="821"/>
                    </a:cubicBezTo>
                    <a:cubicBezTo>
                      <a:pt x="1002" y="821"/>
                      <a:pt x="0" y="907"/>
                      <a:pt x="258" y="2424"/>
                    </a:cubicBezTo>
                    <a:cubicBezTo>
                      <a:pt x="315" y="2767"/>
                      <a:pt x="344" y="3054"/>
                      <a:pt x="372" y="3311"/>
                    </a:cubicBezTo>
                    <a:cubicBezTo>
                      <a:pt x="773" y="3683"/>
                      <a:pt x="1288" y="3912"/>
                      <a:pt x="1832" y="3969"/>
                    </a:cubicBezTo>
                    <a:cubicBezTo>
                      <a:pt x="2004" y="3998"/>
                      <a:pt x="2147" y="4055"/>
                      <a:pt x="2261" y="4141"/>
                    </a:cubicBezTo>
                    <a:lnTo>
                      <a:pt x="2862" y="3998"/>
                    </a:lnTo>
                    <a:cubicBezTo>
                      <a:pt x="3234" y="3941"/>
                      <a:pt x="3606" y="3798"/>
                      <a:pt x="3921" y="3626"/>
                    </a:cubicBezTo>
                    <a:cubicBezTo>
                      <a:pt x="3978" y="3426"/>
                      <a:pt x="4951" y="707"/>
                      <a:pt x="3434" y="163"/>
                    </a:cubicBezTo>
                    <a:cubicBezTo>
                      <a:pt x="3098" y="47"/>
                      <a:pt x="2801" y="1"/>
                      <a:pt x="2541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8" name="Google Shape;528;p37"/>
              <p:cNvSpPr/>
              <p:nvPr/>
            </p:nvSpPr>
            <p:spPr>
              <a:xfrm>
                <a:off x="7082976" y="2619515"/>
                <a:ext cx="168368" cy="242694"/>
              </a:xfrm>
              <a:custGeom>
                <a:avLst/>
                <a:gdLst/>
                <a:ahLst/>
                <a:cxnLst/>
                <a:rect l="l" t="t" r="r" b="b"/>
                <a:pathLst>
                  <a:path w="1597" h="2302" extrusionOk="0">
                    <a:moveTo>
                      <a:pt x="0" y="0"/>
                    </a:moveTo>
                    <a:cubicBezTo>
                      <a:pt x="0" y="0"/>
                      <a:pt x="172" y="1460"/>
                      <a:pt x="258" y="1689"/>
                    </a:cubicBezTo>
                    <a:cubicBezTo>
                      <a:pt x="344" y="1946"/>
                      <a:pt x="630" y="1946"/>
                      <a:pt x="659" y="2004"/>
                    </a:cubicBezTo>
                    <a:cubicBezTo>
                      <a:pt x="690" y="2020"/>
                      <a:pt x="1042" y="2302"/>
                      <a:pt x="1283" y="2302"/>
                    </a:cubicBezTo>
                    <a:cubicBezTo>
                      <a:pt x="1474" y="2302"/>
                      <a:pt x="1596" y="2123"/>
                      <a:pt x="1431" y="1489"/>
                    </a:cubicBezTo>
                    <a:cubicBezTo>
                      <a:pt x="1031" y="29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9" name="Google Shape;529;p37"/>
              <p:cNvSpPr/>
              <p:nvPr/>
            </p:nvSpPr>
            <p:spPr>
              <a:xfrm>
                <a:off x="6932112" y="3446268"/>
                <a:ext cx="262620" cy="1155696"/>
              </a:xfrm>
              <a:custGeom>
                <a:avLst/>
                <a:gdLst/>
                <a:ahLst/>
                <a:cxnLst/>
                <a:rect l="l" t="t" r="r" b="b"/>
                <a:pathLst>
                  <a:path w="2491" h="10962" extrusionOk="0">
                    <a:moveTo>
                      <a:pt x="0" y="0"/>
                    </a:moveTo>
                    <a:lnTo>
                      <a:pt x="430" y="10961"/>
                    </a:lnTo>
                    <a:lnTo>
                      <a:pt x="1374" y="10961"/>
                    </a:lnTo>
                    <a:lnTo>
                      <a:pt x="2490" y="2347"/>
                    </a:lnTo>
                    <a:lnTo>
                      <a:pt x="249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0" name="Google Shape;530;p37"/>
              <p:cNvSpPr/>
              <p:nvPr/>
            </p:nvSpPr>
            <p:spPr>
              <a:xfrm>
                <a:off x="6684678" y="3446268"/>
                <a:ext cx="262620" cy="1155696"/>
              </a:xfrm>
              <a:custGeom>
                <a:avLst/>
                <a:gdLst/>
                <a:ahLst/>
                <a:cxnLst/>
                <a:rect l="l" t="t" r="r" b="b"/>
                <a:pathLst>
                  <a:path w="2491" h="10962" extrusionOk="0">
                    <a:moveTo>
                      <a:pt x="1" y="0"/>
                    </a:moveTo>
                    <a:lnTo>
                      <a:pt x="430" y="10961"/>
                    </a:lnTo>
                    <a:lnTo>
                      <a:pt x="1346" y="10961"/>
                    </a:lnTo>
                    <a:lnTo>
                      <a:pt x="2491" y="2347"/>
                    </a:lnTo>
                    <a:lnTo>
                      <a:pt x="249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1" name="Google Shape;531;p37"/>
              <p:cNvSpPr/>
              <p:nvPr/>
            </p:nvSpPr>
            <p:spPr>
              <a:xfrm>
                <a:off x="6687736" y="3563924"/>
                <a:ext cx="256505" cy="166048"/>
              </a:xfrm>
              <a:custGeom>
                <a:avLst/>
                <a:gdLst/>
                <a:ahLst/>
                <a:cxnLst/>
                <a:rect l="l" t="t" r="r" b="b"/>
                <a:pathLst>
                  <a:path w="2433" h="1575" extrusionOk="0">
                    <a:moveTo>
                      <a:pt x="1345" y="0"/>
                    </a:moveTo>
                    <a:cubicBezTo>
                      <a:pt x="887" y="29"/>
                      <a:pt x="458" y="115"/>
                      <a:pt x="0" y="258"/>
                    </a:cubicBezTo>
                    <a:lnTo>
                      <a:pt x="57" y="1574"/>
                    </a:lnTo>
                    <a:cubicBezTo>
                      <a:pt x="1031" y="1574"/>
                      <a:pt x="2433" y="1403"/>
                      <a:pt x="2433" y="1403"/>
                    </a:cubicBezTo>
                    <a:lnTo>
                      <a:pt x="2347" y="286"/>
                    </a:lnTo>
                    <a:cubicBezTo>
                      <a:pt x="2032" y="172"/>
                      <a:pt x="1689" y="57"/>
                      <a:pt x="134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2" name="Google Shape;532;p37"/>
              <p:cNvSpPr/>
              <p:nvPr/>
            </p:nvSpPr>
            <p:spPr>
              <a:xfrm>
                <a:off x="6726954" y="4601846"/>
                <a:ext cx="227407" cy="68844"/>
              </a:xfrm>
              <a:custGeom>
                <a:avLst/>
                <a:gdLst/>
                <a:ahLst/>
                <a:cxnLst/>
                <a:rect l="l" t="t" r="r" b="b"/>
                <a:pathLst>
                  <a:path w="2157" h="653" extrusionOk="0">
                    <a:moveTo>
                      <a:pt x="0" y="0"/>
                    </a:moveTo>
                    <a:lnTo>
                      <a:pt x="0" y="601"/>
                    </a:lnTo>
                    <a:cubicBezTo>
                      <a:pt x="0" y="601"/>
                      <a:pt x="967" y="652"/>
                      <a:pt x="1603" y="652"/>
                    </a:cubicBezTo>
                    <a:cubicBezTo>
                      <a:pt x="1921" y="652"/>
                      <a:pt x="2156" y="639"/>
                      <a:pt x="2147" y="601"/>
                    </a:cubicBezTo>
                    <a:cubicBezTo>
                      <a:pt x="2147" y="487"/>
                      <a:pt x="945" y="0"/>
                      <a:pt x="94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3" name="Google Shape;533;p37"/>
              <p:cNvSpPr/>
              <p:nvPr/>
            </p:nvSpPr>
            <p:spPr>
              <a:xfrm>
                <a:off x="6932112" y="3446268"/>
                <a:ext cx="262620" cy="331991"/>
              </a:xfrm>
              <a:custGeom>
                <a:avLst/>
                <a:gdLst/>
                <a:ahLst/>
                <a:cxnLst/>
                <a:rect l="l" t="t" r="r" b="b"/>
                <a:pathLst>
                  <a:path w="2491" h="3149" extrusionOk="0">
                    <a:moveTo>
                      <a:pt x="1231" y="0"/>
                    </a:moveTo>
                    <a:lnTo>
                      <a:pt x="258" y="29"/>
                    </a:lnTo>
                    <a:lnTo>
                      <a:pt x="0" y="687"/>
                    </a:lnTo>
                    <a:lnTo>
                      <a:pt x="115" y="3148"/>
                    </a:lnTo>
                    <a:lnTo>
                      <a:pt x="2490" y="2261"/>
                    </a:lnTo>
                    <a:lnTo>
                      <a:pt x="2490" y="630"/>
                    </a:lnTo>
                    <a:cubicBezTo>
                      <a:pt x="2090" y="401"/>
                      <a:pt x="1660" y="200"/>
                      <a:pt x="12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4" name="Google Shape;534;p37"/>
              <p:cNvSpPr/>
              <p:nvPr/>
            </p:nvSpPr>
            <p:spPr>
              <a:xfrm>
                <a:off x="6639451" y="2619515"/>
                <a:ext cx="606524" cy="1092334"/>
              </a:xfrm>
              <a:custGeom>
                <a:avLst/>
                <a:gdLst/>
                <a:ahLst/>
                <a:cxnLst/>
                <a:rect l="l" t="t" r="r" b="b"/>
                <a:pathLst>
                  <a:path w="5753" h="10361" extrusionOk="0">
                    <a:moveTo>
                      <a:pt x="2118" y="0"/>
                    </a:moveTo>
                    <a:cubicBezTo>
                      <a:pt x="2118" y="0"/>
                      <a:pt x="1231" y="58"/>
                      <a:pt x="659" y="172"/>
                    </a:cubicBezTo>
                    <a:lnTo>
                      <a:pt x="802" y="5180"/>
                    </a:lnTo>
                    <a:lnTo>
                      <a:pt x="0" y="9731"/>
                    </a:lnTo>
                    <a:cubicBezTo>
                      <a:pt x="0" y="9731"/>
                      <a:pt x="1497" y="10344"/>
                      <a:pt x="2787" y="10344"/>
                    </a:cubicBezTo>
                    <a:cubicBezTo>
                      <a:pt x="2890" y="10344"/>
                      <a:pt x="2992" y="10340"/>
                      <a:pt x="3091" y="10332"/>
                    </a:cubicBezTo>
                    <a:lnTo>
                      <a:pt x="3435" y="8014"/>
                    </a:lnTo>
                    <a:lnTo>
                      <a:pt x="3606" y="10361"/>
                    </a:lnTo>
                    <a:cubicBezTo>
                      <a:pt x="4350" y="10332"/>
                      <a:pt x="5066" y="10189"/>
                      <a:pt x="5753" y="9931"/>
                    </a:cubicBezTo>
                    <a:lnTo>
                      <a:pt x="5037" y="5180"/>
                    </a:lnTo>
                    <a:cubicBezTo>
                      <a:pt x="4923" y="4408"/>
                      <a:pt x="4894" y="3606"/>
                      <a:pt x="5009" y="2834"/>
                    </a:cubicBezTo>
                    <a:cubicBezTo>
                      <a:pt x="5095" y="2376"/>
                      <a:pt x="5066" y="1918"/>
                      <a:pt x="4866" y="1517"/>
                    </a:cubicBezTo>
                    <a:cubicBezTo>
                      <a:pt x="4780" y="1345"/>
                      <a:pt x="4694" y="1174"/>
                      <a:pt x="4608" y="1031"/>
                    </a:cubicBezTo>
                    <a:lnTo>
                      <a:pt x="420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5" name="Google Shape;535;p37"/>
              <p:cNvSpPr/>
              <p:nvPr/>
            </p:nvSpPr>
            <p:spPr>
              <a:xfrm>
                <a:off x="6751097" y="2701010"/>
                <a:ext cx="96677" cy="281386"/>
              </a:xfrm>
              <a:custGeom>
                <a:avLst/>
                <a:gdLst/>
                <a:ahLst/>
                <a:cxnLst/>
                <a:rect l="l" t="t" r="r" b="b"/>
                <a:pathLst>
                  <a:path w="917" h="2669" extrusionOk="0">
                    <a:moveTo>
                      <a:pt x="286" y="0"/>
                    </a:moveTo>
                    <a:cubicBezTo>
                      <a:pt x="143" y="744"/>
                      <a:pt x="58" y="1517"/>
                      <a:pt x="0" y="2290"/>
                    </a:cubicBezTo>
                    <a:cubicBezTo>
                      <a:pt x="18" y="2571"/>
                      <a:pt x="25" y="2626"/>
                      <a:pt x="27" y="2626"/>
                    </a:cubicBezTo>
                    <a:cubicBezTo>
                      <a:pt x="29" y="2626"/>
                      <a:pt x="29" y="2604"/>
                      <a:pt x="29" y="2604"/>
                    </a:cubicBezTo>
                    <a:cubicBezTo>
                      <a:pt x="29" y="2604"/>
                      <a:pt x="251" y="2669"/>
                      <a:pt x="472" y="2669"/>
                    </a:cubicBezTo>
                    <a:cubicBezTo>
                      <a:pt x="694" y="2669"/>
                      <a:pt x="916" y="2604"/>
                      <a:pt x="916" y="2347"/>
                    </a:cubicBezTo>
                    <a:cubicBezTo>
                      <a:pt x="887" y="1832"/>
                      <a:pt x="286" y="0"/>
                      <a:pt x="2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6" name="Google Shape;536;p37"/>
              <p:cNvSpPr/>
              <p:nvPr/>
            </p:nvSpPr>
            <p:spPr>
              <a:xfrm>
                <a:off x="6868751" y="2483726"/>
                <a:ext cx="105744" cy="135896"/>
              </a:xfrm>
              <a:custGeom>
                <a:avLst/>
                <a:gdLst/>
                <a:ahLst/>
                <a:cxnLst/>
                <a:rect l="l" t="t" r="r" b="b"/>
                <a:pathLst>
                  <a:path w="1003" h="1289" extrusionOk="0">
                    <a:moveTo>
                      <a:pt x="0" y="1"/>
                    </a:moveTo>
                    <a:lnTo>
                      <a:pt x="0" y="1288"/>
                    </a:lnTo>
                    <a:lnTo>
                      <a:pt x="1002" y="1288"/>
                    </a:lnTo>
                    <a:lnTo>
                      <a:pt x="1002" y="602"/>
                    </a:lnTo>
                    <a:lnTo>
                      <a:pt x="1002" y="1"/>
                    </a:lnTo>
                    <a:close/>
                  </a:path>
                </a:pathLst>
              </a:custGeom>
              <a:solidFill>
                <a:srgbClr val="F5B8A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7" name="Google Shape;537;p37"/>
              <p:cNvSpPr/>
              <p:nvPr/>
            </p:nvSpPr>
            <p:spPr>
              <a:xfrm>
                <a:off x="6868751" y="2483726"/>
                <a:ext cx="105744" cy="108696"/>
              </a:xfrm>
              <a:custGeom>
                <a:avLst/>
                <a:gdLst/>
                <a:ahLst/>
                <a:cxnLst/>
                <a:rect l="l" t="t" r="r" b="b"/>
                <a:pathLst>
                  <a:path w="1003" h="1031" extrusionOk="0">
                    <a:moveTo>
                      <a:pt x="229" y="1"/>
                    </a:moveTo>
                    <a:lnTo>
                      <a:pt x="0" y="401"/>
                    </a:lnTo>
                    <a:cubicBezTo>
                      <a:pt x="0" y="401"/>
                      <a:pt x="115" y="888"/>
                      <a:pt x="1002" y="1031"/>
                    </a:cubicBezTo>
                    <a:lnTo>
                      <a:pt x="1002" y="86"/>
                    </a:lnTo>
                    <a:lnTo>
                      <a:pt x="945" y="58"/>
                    </a:lnTo>
                    <a:lnTo>
                      <a:pt x="344" y="1"/>
                    </a:lnTo>
                    <a:close/>
                  </a:path>
                </a:pathLst>
              </a:custGeom>
              <a:solidFill>
                <a:srgbClr val="EB978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8" name="Google Shape;538;p37"/>
              <p:cNvSpPr/>
              <p:nvPr/>
            </p:nvSpPr>
            <p:spPr>
              <a:xfrm>
                <a:off x="6721050" y="2267181"/>
                <a:ext cx="346962" cy="286025"/>
              </a:xfrm>
              <a:custGeom>
                <a:avLst/>
                <a:gdLst/>
                <a:ahLst/>
                <a:cxnLst/>
                <a:rect l="l" t="t" r="r" b="b"/>
                <a:pathLst>
                  <a:path w="3291" h="2713" extrusionOk="0">
                    <a:moveTo>
                      <a:pt x="2307" y="0"/>
                    </a:moveTo>
                    <a:cubicBezTo>
                      <a:pt x="2244" y="0"/>
                      <a:pt x="2180" y="8"/>
                      <a:pt x="2117" y="23"/>
                    </a:cubicBezTo>
                    <a:cubicBezTo>
                      <a:pt x="1716" y="51"/>
                      <a:pt x="1344" y="194"/>
                      <a:pt x="1029" y="423"/>
                    </a:cubicBezTo>
                    <a:cubicBezTo>
                      <a:pt x="1058" y="738"/>
                      <a:pt x="972" y="1053"/>
                      <a:pt x="743" y="1282"/>
                    </a:cubicBezTo>
                    <a:cubicBezTo>
                      <a:pt x="743" y="1282"/>
                      <a:pt x="620" y="993"/>
                      <a:pt x="390" y="993"/>
                    </a:cubicBezTo>
                    <a:cubicBezTo>
                      <a:pt x="349" y="993"/>
                      <a:pt x="304" y="1003"/>
                      <a:pt x="257" y="1024"/>
                    </a:cubicBezTo>
                    <a:cubicBezTo>
                      <a:pt x="1" y="1152"/>
                      <a:pt x="156" y="1828"/>
                      <a:pt x="641" y="1828"/>
                    </a:cubicBezTo>
                    <a:cubicBezTo>
                      <a:pt x="699" y="1828"/>
                      <a:pt x="762" y="1818"/>
                      <a:pt x="829" y="1797"/>
                    </a:cubicBezTo>
                    <a:cubicBezTo>
                      <a:pt x="1287" y="2598"/>
                      <a:pt x="1917" y="2713"/>
                      <a:pt x="2088" y="2713"/>
                    </a:cubicBezTo>
                    <a:cubicBezTo>
                      <a:pt x="2918" y="2684"/>
                      <a:pt x="3290" y="1597"/>
                      <a:pt x="3176" y="767"/>
                    </a:cubicBezTo>
                    <a:cubicBezTo>
                      <a:pt x="3126" y="319"/>
                      <a:pt x="2730" y="0"/>
                      <a:pt x="2307" y="0"/>
                    </a:cubicBezTo>
                    <a:close/>
                  </a:path>
                </a:pathLst>
              </a:custGeom>
              <a:solidFill>
                <a:srgbClr val="F5B8A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9" name="Google Shape;539;p37"/>
              <p:cNvSpPr/>
              <p:nvPr/>
            </p:nvSpPr>
            <p:spPr>
              <a:xfrm>
                <a:off x="6748039" y="2394747"/>
                <a:ext cx="39324" cy="46810"/>
              </a:xfrm>
              <a:custGeom>
                <a:avLst/>
                <a:gdLst/>
                <a:ahLst/>
                <a:cxnLst/>
                <a:rect l="l" t="t" r="r" b="b"/>
                <a:pathLst>
                  <a:path w="373" h="444" extrusionOk="0">
                    <a:moveTo>
                      <a:pt x="187" y="0"/>
                    </a:moveTo>
                    <a:cubicBezTo>
                      <a:pt x="151" y="0"/>
                      <a:pt x="115" y="15"/>
                      <a:pt x="87" y="43"/>
                    </a:cubicBezTo>
                    <a:cubicBezTo>
                      <a:pt x="1" y="100"/>
                      <a:pt x="87" y="444"/>
                      <a:pt x="373" y="444"/>
                    </a:cubicBezTo>
                    <a:cubicBezTo>
                      <a:pt x="287" y="387"/>
                      <a:pt x="201" y="329"/>
                      <a:pt x="172" y="215"/>
                    </a:cubicBezTo>
                    <a:cubicBezTo>
                      <a:pt x="125" y="96"/>
                      <a:pt x="196" y="36"/>
                      <a:pt x="255" y="36"/>
                    </a:cubicBezTo>
                    <a:cubicBezTo>
                      <a:pt x="266" y="36"/>
                      <a:pt x="277" y="38"/>
                      <a:pt x="287" y="43"/>
                    </a:cubicBezTo>
                    <a:cubicBezTo>
                      <a:pt x="258" y="15"/>
                      <a:pt x="222" y="0"/>
                      <a:pt x="187" y="0"/>
                    </a:cubicBezTo>
                    <a:close/>
                  </a:path>
                </a:pathLst>
              </a:custGeom>
              <a:solidFill>
                <a:srgbClr val="EB978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0" name="Google Shape;540;p37"/>
              <p:cNvSpPr/>
              <p:nvPr/>
            </p:nvSpPr>
            <p:spPr>
              <a:xfrm>
                <a:off x="6820467" y="2619515"/>
                <a:ext cx="193249" cy="256611"/>
              </a:xfrm>
              <a:custGeom>
                <a:avLst/>
                <a:gdLst/>
                <a:ahLst/>
                <a:cxnLst/>
                <a:rect l="l" t="t" r="r" b="b"/>
                <a:pathLst>
                  <a:path w="1833" h="2434" extrusionOk="0">
                    <a:moveTo>
                      <a:pt x="401" y="0"/>
                    </a:moveTo>
                    <a:lnTo>
                      <a:pt x="1" y="29"/>
                    </a:lnTo>
                    <a:lnTo>
                      <a:pt x="1718" y="2433"/>
                    </a:lnTo>
                    <a:lnTo>
                      <a:pt x="1832" y="0"/>
                    </a:lnTo>
                    <a:close/>
                  </a:path>
                </a:pathLst>
              </a:custGeom>
              <a:solidFill>
                <a:srgbClr val="F5B8A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1" name="Google Shape;541;p37"/>
              <p:cNvSpPr/>
              <p:nvPr/>
            </p:nvSpPr>
            <p:spPr>
              <a:xfrm>
                <a:off x="6868751" y="2688886"/>
                <a:ext cx="141905" cy="187239"/>
              </a:xfrm>
              <a:custGeom>
                <a:avLst/>
                <a:gdLst/>
                <a:ahLst/>
                <a:cxnLst/>
                <a:rect l="l" t="t" r="r" b="b"/>
                <a:pathLst>
                  <a:path w="1346" h="1776" extrusionOk="0">
                    <a:moveTo>
                      <a:pt x="0" y="1"/>
                    </a:moveTo>
                    <a:lnTo>
                      <a:pt x="1260" y="1775"/>
                    </a:lnTo>
                    <a:lnTo>
                      <a:pt x="134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2" name="Google Shape;542;p37"/>
              <p:cNvSpPr/>
              <p:nvPr/>
            </p:nvSpPr>
            <p:spPr>
              <a:xfrm>
                <a:off x="7001482" y="2619515"/>
                <a:ext cx="78543" cy="256611"/>
              </a:xfrm>
              <a:custGeom>
                <a:avLst/>
                <a:gdLst/>
                <a:ahLst/>
                <a:cxnLst/>
                <a:rect l="l" t="t" r="r" b="b"/>
                <a:pathLst>
                  <a:path w="745" h="2434" extrusionOk="0">
                    <a:moveTo>
                      <a:pt x="115" y="0"/>
                    </a:moveTo>
                    <a:lnTo>
                      <a:pt x="1" y="2433"/>
                    </a:lnTo>
                    <a:lnTo>
                      <a:pt x="659" y="1603"/>
                    </a:lnTo>
                    <a:lnTo>
                      <a:pt x="344" y="1174"/>
                    </a:lnTo>
                    <a:lnTo>
                      <a:pt x="745" y="1088"/>
                    </a:lnTo>
                    <a:lnTo>
                      <a:pt x="11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3" name="Google Shape;543;p37"/>
              <p:cNvSpPr/>
              <p:nvPr/>
            </p:nvSpPr>
            <p:spPr>
              <a:xfrm>
                <a:off x="6820467" y="2622573"/>
                <a:ext cx="181124" cy="253553"/>
              </a:xfrm>
              <a:custGeom>
                <a:avLst/>
                <a:gdLst/>
                <a:ahLst/>
                <a:cxnLst/>
                <a:rect l="l" t="t" r="r" b="b"/>
                <a:pathLst>
                  <a:path w="1718" h="2405" extrusionOk="0">
                    <a:moveTo>
                      <a:pt x="1" y="0"/>
                    </a:moveTo>
                    <a:lnTo>
                      <a:pt x="1" y="1145"/>
                    </a:lnTo>
                    <a:lnTo>
                      <a:pt x="602" y="1345"/>
                    </a:lnTo>
                    <a:lnTo>
                      <a:pt x="401" y="1717"/>
                    </a:lnTo>
                    <a:lnTo>
                      <a:pt x="1718" y="240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4" name="Google Shape;544;p37"/>
              <p:cNvSpPr/>
              <p:nvPr/>
            </p:nvSpPr>
            <p:spPr>
              <a:xfrm>
                <a:off x="6977340" y="4601846"/>
                <a:ext cx="226458" cy="68844"/>
              </a:xfrm>
              <a:custGeom>
                <a:avLst/>
                <a:gdLst/>
                <a:ahLst/>
                <a:cxnLst/>
                <a:rect l="l" t="t" r="r" b="b"/>
                <a:pathLst>
                  <a:path w="2148" h="653" extrusionOk="0">
                    <a:moveTo>
                      <a:pt x="1" y="0"/>
                    </a:moveTo>
                    <a:lnTo>
                      <a:pt x="1" y="601"/>
                    </a:lnTo>
                    <a:cubicBezTo>
                      <a:pt x="1" y="601"/>
                      <a:pt x="955" y="652"/>
                      <a:pt x="1591" y="652"/>
                    </a:cubicBezTo>
                    <a:cubicBezTo>
                      <a:pt x="1909" y="652"/>
                      <a:pt x="2147" y="639"/>
                      <a:pt x="2147" y="601"/>
                    </a:cubicBezTo>
                    <a:cubicBezTo>
                      <a:pt x="2119" y="487"/>
                      <a:pt x="945" y="0"/>
                      <a:pt x="94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5" name="Google Shape;545;p37"/>
              <p:cNvSpPr/>
              <p:nvPr/>
            </p:nvSpPr>
            <p:spPr>
              <a:xfrm>
                <a:off x="7007491" y="2384204"/>
                <a:ext cx="24248" cy="30258"/>
              </a:xfrm>
              <a:custGeom>
                <a:avLst/>
                <a:gdLst/>
                <a:ahLst/>
                <a:cxnLst/>
                <a:rect l="l" t="t" r="r" b="b"/>
                <a:pathLst>
                  <a:path w="230" h="287" extrusionOk="0">
                    <a:moveTo>
                      <a:pt x="115" y="0"/>
                    </a:moveTo>
                    <a:cubicBezTo>
                      <a:pt x="58" y="0"/>
                      <a:pt x="1" y="57"/>
                      <a:pt x="1" y="143"/>
                    </a:cubicBezTo>
                    <a:cubicBezTo>
                      <a:pt x="1" y="229"/>
                      <a:pt x="58" y="286"/>
                      <a:pt x="115" y="286"/>
                    </a:cubicBezTo>
                    <a:cubicBezTo>
                      <a:pt x="173" y="286"/>
                      <a:pt x="230" y="229"/>
                      <a:pt x="230" y="143"/>
                    </a:cubicBezTo>
                    <a:cubicBezTo>
                      <a:pt x="230" y="57"/>
                      <a:pt x="173" y="0"/>
                      <a:pt x="115" y="0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6" name="Google Shape;546;p37"/>
              <p:cNvSpPr/>
              <p:nvPr/>
            </p:nvSpPr>
            <p:spPr>
              <a:xfrm>
                <a:off x="6944131" y="2399280"/>
                <a:ext cx="42382" cy="63467"/>
              </a:xfrm>
              <a:custGeom>
                <a:avLst/>
                <a:gdLst/>
                <a:ahLst/>
                <a:cxnLst/>
                <a:rect l="l" t="t" r="r" b="b"/>
                <a:pathLst>
                  <a:path w="402" h="602" extrusionOk="0">
                    <a:moveTo>
                      <a:pt x="201" y="0"/>
                    </a:moveTo>
                    <a:cubicBezTo>
                      <a:pt x="144" y="201"/>
                      <a:pt x="230" y="372"/>
                      <a:pt x="230" y="458"/>
                    </a:cubicBezTo>
                    <a:cubicBezTo>
                      <a:pt x="230" y="544"/>
                      <a:pt x="1" y="601"/>
                      <a:pt x="173" y="601"/>
                    </a:cubicBezTo>
                    <a:cubicBezTo>
                      <a:pt x="344" y="601"/>
                      <a:pt x="402" y="515"/>
                      <a:pt x="344" y="429"/>
                    </a:cubicBezTo>
                    <a:cubicBezTo>
                      <a:pt x="258" y="286"/>
                      <a:pt x="230" y="143"/>
                      <a:pt x="201" y="0"/>
                    </a:cubicBezTo>
                    <a:close/>
                  </a:path>
                </a:pathLst>
              </a:custGeom>
              <a:solidFill>
                <a:srgbClr val="E3756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7" name="Google Shape;547;p37"/>
              <p:cNvSpPr/>
              <p:nvPr/>
            </p:nvSpPr>
            <p:spPr>
              <a:xfrm>
                <a:off x="6998530" y="2361116"/>
                <a:ext cx="51343" cy="17079"/>
              </a:xfrm>
              <a:custGeom>
                <a:avLst/>
                <a:gdLst/>
                <a:ahLst/>
                <a:cxnLst/>
                <a:rect l="l" t="t" r="r" b="b"/>
                <a:pathLst>
                  <a:path w="487" h="162" extrusionOk="0">
                    <a:moveTo>
                      <a:pt x="238" y="0"/>
                    </a:moveTo>
                    <a:cubicBezTo>
                      <a:pt x="168" y="0"/>
                      <a:pt x="95" y="23"/>
                      <a:pt x="29" y="76"/>
                    </a:cubicBezTo>
                    <a:cubicBezTo>
                      <a:pt x="0" y="76"/>
                      <a:pt x="0" y="105"/>
                      <a:pt x="29" y="133"/>
                    </a:cubicBezTo>
                    <a:lnTo>
                      <a:pt x="86" y="133"/>
                    </a:lnTo>
                    <a:cubicBezTo>
                      <a:pt x="129" y="90"/>
                      <a:pt x="186" y="69"/>
                      <a:pt x="247" y="69"/>
                    </a:cubicBezTo>
                    <a:cubicBezTo>
                      <a:pt x="308" y="69"/>
                      <a:pt x="372" y="90"/>
                      <a:pt x="429" y="133"/>
                    </a:cubicBezTo>
                    <a:cubicBezTo>
                      <a:pt x="429" y="133"/>
                      <a:pt x="429" y="162"/>
                      <a:pt x="429" y="162"/>
                    </a:cubicBezTo>
                    <a:lnTo>
                      <a:pt x="458" y="162"/>
                    </a:lnTo>
                    <a:cubicBezTo>
                      <a:pt x="487" y="133"/>
                      <a:pt x="487" y="105"/>
                      <a:pt x="458" y="76"/>
                    </a:cubicBezTo>
                    <a:cubicBezTo>
                      <a:pt x="397" y="30"/>
                      <a:pt x="319" y="0"/>
                      <a:pt x="238" y="0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8" name="Google Shape;548;p37"/>
              <p:cNvSpPr/>
              <p:nvPr/>
            </p:nvSpPr>
            <p:spPr>
              <a:xfrm>
                <a:off x="7019615" y="2387156"/>
                <a:ext cx="21191" cy="3163"/>
              </a:xfrm>
              <a:custGeom>
                <a:avLst/>
                <a:gdLst/>
                <a:ahLst/>
                <a:cxnLst/>
                <a:rect l="l" t="t" r="r" b="b"/>
                <a:pathLst>
                  <a:path w="201" h="30" extrusionOk="0">
                    <a:moveTo>
                      <a:pt x="0" y="1"/>
                    </a:moveTo>
                    <a:cubicBezTo>
                      <a:pt x="0" y="1"/>
                      <a:pt x="0" y="1"/>
                      <a:pt x="0" y="29"/>
                    </a:cubicBezTo>
                    <a:lnTo>
                      <a:pt x="201" y="29"/>
                    </a:lnTo>
                    <a:cubicBezTo>
                      <a:pt x="201" y="1"/>
                      <a:pt x="201" y="1"/>
                      <a:pt x="201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9" name="Google Shape;549;p37"/>
              <p:cNvSpPr/>
              <p:nvPr/>
            </p:nvSpPr>
            <p:spPr>
              <a:xfrm>
                <a:off x="7016558" y="2387156"/>
                <a:ext cx="21296" cy="9172"/>
              </a:xfrm>
              <a:custGeom>
                <a:avLst/>
                <a:gdLst/>
                <a:ahLst/>
                <a:cxnLst/>
                <a:rect l="l" t="t" r="r" b="b"/>
                <a:pathLst>
                  <a:path w="202" h="87" extrusionOk="0">
                    <a:moveTo>
                      <a:pt x="29" y="1"/>
                    </a:moveTo>
                    <a:cubicBezTo>
                      <a:pt x="29" y="1"/>
                      <a:pt x="1" y="29"/>
                      <a:pt x="29" y="58"/>
                    </a:cubicBezTo>
                    <a:cubicBezTo>
                      <a:pt x="87" y="87"/>
                      <a:pt x="144" y="87"/>
                      <a:pt x="201" y="87"/>
                    </a:cubicBezTo>
                    <a:cubicBezTo>
                      <a:pt x="201" y="87"/>
                      <a:pt x="201" y="58"/>
                      <a:pt x="201" y="58"/>
                    </a:cubicBezTo>
                    <a:cubicBezTo>
                      <a:pt x="144" y="58"/>
                      <a:pt x="87" y="29"/>
                      <a:pt x="29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0" name="Google Shape;550;p37"/>
              <p:cNvSpPr/>
              <p:nvPr/>
            </p:nvSpPr>
            <p:spPr>
              <a:xfrm>
                <a:off x="6892894" y="2384204"/>
                <a:ext cx="24248" cy="30258"/>
              </a:xfrm>
              <a:custGeom>
                <a:avLst/>
                <a:gdLst/>
                <a:ahLst/>
                <a:cxnLst/>
                <a:rect l="l" t="t" r="r" b="b"/>
                <a:pathLst>
                  <a:path w="230" h="287" extrusionOk="0">
                    <a:moveTo>
                      <a:pt x="115" y="0"/>
                    </a:moveTo>
                    <a:cubicBezTo>
                      <a:pt x="58" y="0"/>
                      <a:pt x="0" y="57"/>
                      <a:pt x="0" y="143"/>
                    </a:cubicBezTo>
                    <a:cubicBezTo>
                      <a:pt x="0" y="229"/>
                      <a:pt x="58" y="286"/>
                      <a:pt x="115" y="286"/>
                    </a:cubicBezTo>
                    <a:cubicBezTo>
                      <a:pt x="172" y="286"/>
                      <a:pt x="229" y="229"/>
                      <a:pt x="229" y="143"/>
                    </a:cubicBezTo>
                    <a:cubicBezTo>
                      <a:pt x="229" y="57"/>
                      <a:pt x="172" y="0"/>
                      <a:pt x="115" y="0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1" name="Google Shape;551;p37"/>
              <p:cNvSpPr/>
              <p:nvPr/>
            </p:nvSpPr>
            <p:spPr>
              <a:xfrm>
                <a:off x="6874761" y="2361116"/>
                <a:ext cx="48391" cy="17079"/>
              </a:xfrm>
              <a:custGeom>
                <a:avLst/>
                <a:gdLst/>
                <a:ahLst/>
                <a:cxnLst/>
                <a:rect l="l" t="t" r="r" b="b"/>
                <a:pathLst>
                  <a:path w="459" h="162" extrusionOk="0">
                    <a:moveTo>
                      <a:pt x="236" y="0"/>
                    </a:moveTo>
                    <a:cubicBezTo>
                      <a:pt x="148" y="0"/>
                      <a:pt x="62" y="30"/>
                      <a:pt x="1" y="76"/>
                    </a:cubicBezTo>
                    <a:cubicBezTo>
                      <a:pt x="1" y="105"/>
                      <a:pt x="1" y="133"/>
                      <a:pt x="1" y="162"/>
                    </a:cubicBezTo>
                    <a:lnTo>
                      <a:pt x="29" y="162"/>
                    </a:lnTo>
                    <a:cubicBezTo>
                      <a:pt x="58" y="162"/>
                      <a:pt x="58" y="133"/>
                      <a:pt x="58" y="133"/>
                    </a:cubicBezTo>
                    <a:cubicBezTo>
                      <a:pt x="101" y="90"/>
                      <a:pt x="158" y="69"/>
                      <a:pt x="215" y="69"/>
                    </a:cubicBezTo>
                    <a:cubicBezTo>
                      <a:pt x="273" y="69"/>
                      <a:pt x="330" y="90"/>
                      <a:pt x="373" y="133"/>
                    </a:cubicBezTo>
                    <a:lnTo>
                      <a:pt x="459" y="133"/>
                    </a:lnTo>
                    <a:cubicBezTo>
                      <a:pt x="459" y="105"/>
                      <a:pt x="459" y="76"/>
                      <a:pt x="459" y="76"/>
                    </a:cubicBezTo>
                    <a:cubicBezTo>
                      <a:pt x="392" y="23"/>
                      <a:pt x="313" y="0"/>
                      <a:pt x="236" y="0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2" name="Google Shape;552;p37"/>
              <p:cNvSpPr/>
              <p:nvPr/>
            </p:nvSpPr>
            <p:spPr>
              <a:xfrm>
                <a:off x="6883827" y="2387156"/>
                <a:ext cx="21191" cy="3163"/>
              </a:xfrm>
              <a:custGeom>
                <a:avLst/>
                <a:gdLst/>
                <a:ahLst/>
                <a:cxnLst/>
                <a:rect l="l" t="t" r="r" b="b"/>
                <a:pathLst>
                  <a:path w="201" h="30" extrusionOk="0">
                    <a:moveTo>
                      <a:pt x="1" y="1"/>
                    </a:moveTo>
                    <a:cubicBezTo>
                      <a:pt x="1" y="1"/>
                      <a:pt x="1" y="1"/>
                      <a:pt x="1" y="29"/>
                    </a:cubicBezTo>
                    <a:lnTo>
                      <a:pt x="201" y="29"/>
                    </a:lnTo>
                    <a:lnTo>
                      <a:pt x="172" y="1"/>
                    </a:ln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3" name="Google Shape;553;p37"/>
              <p:cNvSpPr/>
              <p:nvPr/>
            </p:nvSpPr>
            <p:spPr>
              <a:xfrm>
                <a:off x="6883827" y="2387156"/>
                <a:ext cx="21191" cy="9172"/>
              </a:xfrm>
              <a:custGeom>
                <a:avLst/>
                <a:gdLst/>
                <a:ahLst/>
                <a:cxnLst/>
                <a:rect l="l" t="t" r="r" b="b"/>
                <a:pathLst>
                  <a:path w="201" h="87" extrusionOk="0">
                    <a:moveTo>
                      <a:pt x="172" y="1"/>
                    </a:moveTo>
                    <a:cubicBezTo>
                      <a:pt x="144" y="29"/>
                      <a:pt x="86" y="58"/>
                      <a:pt x="29" y="58"/>
                    </a:cubicBezTo>
                    <a:lnTo>
                      <a:pt x="1" y="58"/>
                    </a:lnTo>
                    <a:cubicBezTo>
                      <a:pt x="1" y="87"/>
                      <a:pt x="1" y="87"/>
                      <a:pt x="29" y="87"/>
                    </a:cubicBezTo>
                    <a:cubicBezTo>
                      <a:pt x="86" y="87"/>
                      <a:pt x="144" y="58"/>
                      <a:pt x="201" y="29"/>
                    </a:cubicBezTo>
                    <a:cubicBezTo>
                      <a:pt x="201" y="29"/>
                      <a:pt x="201" y="29"/>
                      <a:pt x="201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4" name="Google Shape;554;p37"/>
              <p:cNvSpPr/>
              <p:nvPr/>
            </p:nvSpPr>
            <p:spPr>
              <a:xfrm>
                <a:off x="6904912" y="2480669"/>
                <a:ext cx="72534" cy="18661"/>
              </a:xfrm>
              <a:custGeom>
                <a:avLst/>
                <a:gdLst/>
                <a:ahLst/>
                <a:cxnLst/>
                <a:rect l="l" t="t" r="r" b="b"/>
                <a:pathLst>
                  <a:path w="688" h="177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01" y="118"/>
                      <a:pt x="250" y="176"/>
                      <a:pt x="396" y="176"/>
                    </a:cubicBezTo>
                    <a:cubicBezTo>
                      <a:pt x="501" y="176"/>
                      <a:pt x="604" y="146"/>
                      <a:pt x="688" y="87"/>
                    </a:cubicBezTo>
                    <a:lnTo>
                      <a:pt x="688" y="87"/>
                    </a:lnTo>
                    <a:cubicBezTo>
                      <a:pt x="611" y="106"/>
                      <a:pt x="535" y="115"/>
                      <a:pt x="459" y="115"/>
                    </a:cubicBezTo>
                    <a:cubicBezTo>
                      <a:pt x="306" y="115"/>
                      <a:pt x="153" y="77"/>
                      <a:pt x="1" y="1"/>
                    </a:cubicBezTo>
                    <a:close/>
                  </a:path>
                </a:pathLst>
              </a:custGeom>
              <a:solidFill>
                <a:srgbClr val="E3756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5" name="Google Shape;555;p37"/>
              <p:cNvSpPr/>
              <p:nvPr/>
            </p:nvSpPr>
            <p:spPr>
              <a:xfrm>
                <a:off x="6717887" y="2857884"/>
                <a:ext cx="45334" cy="114705"/>
              </a:xfrm>
              <a:custGeom>
                <a:avLst/>
                <a:gdLst/>
                <a:ahLst/>
                <a:cxnLst/>
                <a:rect l="l" t="t" r="r" b="b"/>
                <a:pathLst>
                  <a:path w="430" h="1088" extrusionOk="0">
                    <a:moveTo>
                      <a:pt x="430" y="0"/>
                    </a:moveTo>
                    <a:lnTo>
                      <a:pt x="0" y="258"/>
                    </a:lnTo>
                    <a:lnTo>
                      <a:pt x="29" y="1088"/>
                    </a:lnTo>
                    <a:lnTo>
                      <a:pt x="430" y="0"/>
                    </a:lnTo>
                    <a:close/>
                  </a:path>
                </a:pathLst>
              </a:custGeom>
              <a:solidFill>
                <a:srgbClr val="C4CFE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6" name="Google Shape;556;p37"/>
              <p:cNvSpPr/>
              <p:nvPr/>
            </p:nvSpPr>
            <p:spPr>
              <a:xfrm>
                <a:off x="6913979" y="2770380"/>
                <a:ext cx="120820" cy="108696"/>
              </a:xfrm>
              <a:custGeom>
                <a:avLst/>
                <a:gdLst/>
                <a:ahLst/>
                <a:cxnLst/>
                <a:rect l="l" t="t" r="r" b="b"/>
                <a:pathLst>
                  <a:path w="1146" h="1031" extrusionOk="0">
                    <a:moveTo>
                      <a:pt x="87" y="0"/>
                    </a:moveTo>
                    <a:lnTo>
                      <a:pt x="1" y="86"/>
                    </a:lnTo>
                    <a:lnTo>
                      <a:pt x="1002" y="1031"/>
                    </a:lnTo>
                    <a:lnTo>
                      <a:pt x="1145" y="888"/>
                    </a:lnTo>
                    <a:lnTo>
                      <a:pt x="87" y="0"/>
                    </a:lnTo>
                    <a:close/>
                  </a:path>
                </a:pathLst>
              </a:custGeom>
              <a:solidFill>
                <a:srgbClr val="DBE1E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7" name="Google Shape;557;p37"/>
              <p:cNvSpPr/>
              <p:nvPr/>
            </p:nvSpPr>
            <p:spPr>
              <a:xfrm>
                <a:off x="6877818" y="2740229"/>
                <a:ext cx="45334" cy="39324"/>
              </a:xfrm>
              <a:custGeom>
                <a:avLst/>
                <a:gdLst/>
                <a:ahLst/>
                <a:cxnLst/>
                <a:rect l="l" t="t" r="r" b="b"/>
                <a:pathLst>
                  <a:path w="430" h="373" extrusionOk="0">
                    <a:moveTo>
                      <a:pt x="86" y="0"/>
                    </a:moveTo>
                    <a:lnTo>
                      <a:pt x="0" y="86"/>
                    </a:lnTo>
                    <a:lnTo>
                      <a:pt x="344" y="372"/>
                    </a:lnTo>
                    <a:lnTo>
                      <a:pt x="430" y="286"/>
                    </a:lnTo>
                    <a:lnTo>
                      <a:pt x="86" y="0"/>
                    </a:ln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8" name="Google Shape;558;p37"/>
              <p:cNvSpPr/>
              <p:nvPr/>
            </p:nvSpPr>
            <p:spPr>
              <a:xfrm>
                <a:off x="6639451" y="2845760"/>
                <a:ext cx="485915" cy="262198"/>
              </a:xfrm>
              <a:custGeom>
                <a:avLst/>
                <a:gdLst/>
                <a:ahLst/>
                <a:cxnLst/>
                <a:rect l="l" t="t" r="r" b="b"/>
                <a:pathLst>
                  <a:path w="4609" h="2487" extrusionOk="0">
                    <a:moveTo>
                      <a:pt x="3664" y="1"/>
                    </a:moveTo>
                    <a:cubicBezTo>
                      <a:pt x="3521" y="29"/>
                      <a:pt x="3206" y="802"/>
                      <a:pt x="3206" y="802"/>
                    </a:cubicBezTo>
                    <a:lnTo>
                      <a:pt x="1260" y="1060"/>
                    </a:lnTo>
                    <a:lnTo>
                      <a:pt x="1202" y="745"/>
                    </a:lnTo>
                    <a:lnTo>
                      <a:pt x="0" y="859"/>
                    </a:lnTo>
                    <a:cubicBezTo>
                      <a:pt x="0" y="859"/>
                      <a:pt x="0" y="2147"/>
                      <a:pt x="201" y="2433"/>
                    </a:cubicBezTo>
                    <a:cubicBezTo>
                      <a:pt x="225" y="2470"/>
                      <a:pt x="294" y="2486"/>
                      <a:pt x="398" y="2486"/>
                    </a:cubicBezTo>
                    <a:cubicBezTo>
                      <a:pt x="1032" y="2486"/>
                      <a:pt x="2958" y="1871"/>
                      <a:pt x="3721" y="1403"/>
                    </a:cubicBezTo>
                    <a:cubicBezTo>
                      <a:pt x="4608" y="859"/>
                      <a:pt x="4322" y="144"/>
                      <a:pt x="4322" y="144"/>
                    </a:cubicBezTo>
                    <a:cubicBezTo>
                      <a:pt x="4122" y="58"/>
                      <a:pt x="3893" y="29"/>
                      <a:pt x="3664" y="1"/>
                    </a:cubicBezTo>
                    <a:close/>
                  </a:path>
                </a:pathLst>
              </a:custGeom>
              <a:solidFill>
                <a:srgbClr val="F5B8A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9" name="Google Shape;559;p37"/>
              <p:cNvSpPr/>
              <p:nvPr/>
            </p:nvSpPr>
            <p:spPr>
              <a:xfrm>
                <a:off x="6639451" y="2942331"/>
                <a:ext cx="132839" cy="78543"/>
              </a:xfrm>
              <a:custGeom>
                <a:avLst/>
                <a:gdLst/>
                <a:ahLst/>
                <a:cxnLst/>
                <a:rect l="l" t="t" r="r" b="b"/>
                <a:pathLst>
                  <a:path w="1260" h="745" extrusionOk="0">
                    <a:moveTo>
                      <a:pt x="143" y="1"/>
                    </a:moveTo>
                    <a:cubicBezTo>
                      <a:pt x="115" y="1"/>
                      <a:pt x="58" y="87"/>
                      <a:pt x="0" y="172"/>
                    </a:cubicBezTo>
                    <a:cubicBezTo>
                      <a:pt x="0" y="315"/>
                      <a:pt x="0" y="544"/>
                      <a:pt x="29" y="745"/>
                    </a:cubicBezTo>
                    <a:lnTo>
                      <a:pt x="1260" y="144"/>
                    </a:lnTo>
                    <a:cubicBezTo>
                      <a:pt x="1260" y="144"/>
                      <a:pt x="287" y="1"/>
                      <a:pt x="143" y="1"/>
                    </a:cubicBezTo>
                    <a:close/>
                  </a:path>
                </a:pathLst>
              </a:custGeom>
              <a:solidFill>
                <a:srgbClr val="EB978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0" name="Google Shape;560;p37"/>
              <p:cNvSpPr/>
              <p:nvPr/>
            </p:nvSpPr>
            <p:spPr>
              <a:xfrm>
                <a:off x="6603185" y="2636384"/>
                <a:ext cx="214334" cy="339266"/>
              </a:xfrm>
              <a:custGeom>
                <a:avLst/>
                <a:gdLst/>
                <a:ahLst/>
                <a:cxnLst/>
                <a:rect l="l" t="t" r="r" b="b"/>
                <a:pathLst>
                  <a:path w="2033" h="3218" extrusionOk="0">
                    <a:moveTo>
                      <a:pt x="1093" y="0"/>
                    </a:moveTo>
                    <a:cubicBezTo>
                      <a:pt x="923" y="0"/>
                      <a:pt x="590" y="73"/>
                      <a:pt x="344" y="584"/>
                    </a:cubicBezTo>
                    <a:cubicBezTo>
                      <a:pt x="1" y="1271"/>
                      <a:pt x="115" y="3217"/>
                      <a:pt x="115" y="3217"/>
                    </a:cubicBezTo>
                    <a:lnTo>
                      <a:pt x="1775" y="3017"/>
                    </a:lnTo>
                    <a:cubicBezTo>
                      <a:pt x="1775" y="3017"/>
                      <a:pt x="2033" y="241"/>
                      <a:pt x="1203" y="12"/>
                    </a:cubicBezTo>
                    <a:cubicBezTo>
                      <a:pt x="1203" y="12"/>
                      <a:pt x="1161" y="0"/>
                      <a:pt x="10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1" name="Google Shape;561;p37"/>
              <p:cNvSpPr/>
              <p:nvPr/>
            </p:nvSpPr>
            <p:spPr>
              <a:xfrm>
                <a:off x="6992416" y="2661791"/>
                <a:ext cx="485915" cy="479801"/>
              </a:xfrm>
              <a:custGeom>
                <a:avLst/>
                <a:gdLst/>
                <a:ahLst/>
                <a:cxnLst/>
                <a:rect l="l" t="t" r="r" b="b"/>
                <a:pathLst>
                  <a:path w="4609" h="4551" extrusionOk="0">
                    <a:moveTo>
                      <a:pt x="1231" y="0"/>
                    </a:moveTo>
                    <a:lnTo>
                      <a:pt x="1" y="4551"/>
                    </a:lnTo>
                    <a:lnTo>
                      <a:pt x="3406" y="4551"/>
                    </a:lnTo>
                    <a:lnTo>
                      <a:pt x="4608" y="0"/>
                    </a:lnTo>
                    <a:close/>
                  </a:path>
                </a:pathLst>
              </a:custGeom>
              <a:solidFill>
                <a:srgbClr val="355C7D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2" name="Google Shape;562;p37"/>
              <p:cNvSpPr/>
              <p:nvPr/>
            </p:nvSpPr>
            <p:spPr>
              <a:xfrm>
                <a:off x="7004539" y="2676867"/>
                <a:ext cx="485810" cy="479801"/>
              </a:xfrm>
              <a:custGeom>
                <a:avLst/>
                <a:gdLst/>
                <a:ahLst/>
                <a:cxnLst/>
                <a:rect l="l" t="t" r="r" b="b"/>
                <a:pathLst>
                  <a:path w="4608" h="4551" extrusionOk="0">
                    <a:moveTo>
                      <a:pt x="1231" y="0"/>
                    </a:moveTo>
                    <a:lnTo>
                      <a:pt x="0" y="4551"/>
                    </a:lnTo>
                    <a:lnTo>
                      <a:pt x="3377" y="4551"/>
                    </a:lnTo>
                    <a:lnTo>
                      <a:pt x="460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3" name="Google Shape;563;p37"/>
              <p:cNvSpPr/>
              <p:nvPr/>
            </p:nvSpPr>
            <p:spPr>
              <a:xfrm>
                <a:off x="7215707" y="2652725"/>
                <a:ext cx="193249" cy="72534"/>
              </a:xfrm>
              <a:custGeom>
                <a:avLst/>
                <a:gdLst/>
                <a:ahLst/>
                <a:cxnLst/>
                <a:rect l="l" t="t" r="r" b="b"/>
                <a:pathLst>
                  <a:path w="1833" h="688" extrusionOk="0">
                    <a:moveTo>
                      <a:pt x="172" y="0"/>
                    </a:moveTo>
                    <a:lnTo>
                      <a:pt x="1" y="687"/>
                    </a:lnTo>
                    <a:lnTo>
                      <a:pt x="1632" y="687"/>
                    </a:lnTo>
                    <a:lnTo>
                      <a:pt x="1832" y="0"/>
                    </a:lnTo>
                    <a:close/>
                  </a:path>
                </a:pathLst>
              </a:custGeom>
              <a:solidFill>
                <a:srgbClr val="43708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4" name="Google Shape;564;p37"/>
              <p:cNvSpPr/>
              <p:nvPr/>
            </p:nvSpPr>
            <p:spPr>
              <a:xfrm>
                <a:off x="7263992" y="2622573"/>
                <a:ext cx="117763" cy="45334"/>
              </a:xfrm>
              <a:custGeom>
                <a:avLst/>
                <a:gdLst/>
                <a:ahLst/>
                <a:cxnLst/>
                <a:rect l="l" t="t" r="r" b="b"/>
                <a:pathLst>
                  <a:path w="1117" h="430" extrusionOk="0">
                    <a:moveTo>
                      <a:pt x="115" y="0"/>
                    </a:moveTo>
                    <a:lnTo>
                      <a:pt x="1" y="429"/>
                    </a:lnTo>
                    <a:lnTo>
                      <a:pt x="1002" y="429"/>
                    </a:lnTo>
                    <a:lnTo>
                      <a:pt x="1117" y="0"/>
                    </a:lnTo>
                    <a:close/>
                  </a:path>
                </a:pathLst>
              </a:custGeom>
              <a:solidFill>
                <a:srgbClr val="355C7D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5" name="Google Shape;565;p37"/>
              <p:cNvSpPr/>
              <p:nvPr/>
            </p:nvSpPr>
            <p:spPr>
              <a:xfrm>
                <a:off x="7273058" y="2622573"/>
                <a:ext cx="120820" cy="45334"/>
              </a:xfrm>
              <a:custGeom>
                <a:avLst/>
                <a:gdLst/>
                <a:ahLst/>
                <a:cxnLst/>
                <a:rect l="l" t="t" r="r" b="b"/>
                <a:pathLst>
                  <a:path w="1146" h="430" extrusionOk="0">
                    <a:moveTo>
                      <a:pt x="143" y="0"/>
                    </a:moveTo>
                    <a:lnTo>
                      <a:pt x="0" y="429"/>
                    </a:lnTo>
                    <a:lnTo>
                      <a:pt x="1031" y="429"/>
                    </a:lnTo>
                    <a:lnTo>
                      <a:pt x="1145" y="0"/>
                    </a:lnTo>
                    <a:close/>
                  </a:path>
                </a:pathLst>
              </a:custGeom>
              <a:solidFill>
                <a:srgbClr val="43708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6" name="Google Shape;566;p37"/>
              <p:cNvSpPr/>
              <p:nvPr/>
            </p:nvSpPr>
            <p:spPr>
              <a:xfrm>
                <a:off x="7224773" y="2652725"/>
                <a:ext cx="193249" cy="72534"/>
              </a:xfrm>
              <a:custGeom>
                <a:avLst/>
                <a:gdLst/>
                <a:ahLst/>
                <a:cxnLst/>
                <a:rect l="l" t="t" r="r" b="b"/>
                <a:pathLst>
                  <a:path w="1833" h="688" extrusionOk="0">
                    <a:moveTo>
                      <a:pt x="201" y="0"/>
                    </a:moveTo>
                    <a:lnTo>
                      <a:pt x="0" y="687"/>
                    </a:lnTo>
                    <a:lnTo>
                      <a:pt x="1660" y="687"/>
                    </a:lnTo>
                    <a:lnTo>
                      <a:pt x="1832" y="0"/>
                    </a:lnTo>
                    <a:close/>
                  </a:path>
                </a:pathLst>
              </a:custGeom>
              <a:solidFill>
                <a:srgbClr val="355C7D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7" name="Google Shape;567;p37"/>
              <p:cNvSpPr/>
              <p:nvPr/>
            </p:nvSpPr>
            <p:spPr>
              <a:xfrm>
                <a:off x="7387656" y="2836061"/>
                <a:ext cx="95834" cy="158458"/>
              </a:xfrm>
              <a:custGeom>
                <a:avLst/>
                <a:gdLst/>
                <a:ahLst/>
                <a:cxnLst/>
                <a:rect l="l" t="t" r="r" b="b"/>
                <a:pathLst>
                  <a:path w="909" h="1503" extrusionOk="0">
                    <a:moveTo>
                      <a:pt x="370" y="0"/>
                    </a:moveTo>
                    <a:cubicBezTo>
                      <a:pt x="343" y="0"/>
                      <a:pt x="324" y="3"/>
                      <a:pt x="316" y="7"/>
                    </a:cubicBezTo>
                    <a:cubicBezTo>
                      <a:pt x="144" y="408"/>
                      <a:pt x="30" y="837"/>
                      <a:pt x="1" y="1295"/>
                    </a:cubicBezTo>
                    <a:cubicBezTo>
                      <a:pt x="49" y="1439"/>
                      <a:pt x="298" y="1502"/>
                      <a:pt x="428" y="1502"/>
                    </a:cubicBezTo>
                    <a:cubicBezTo>
                      <a:pt x="453" y="1502"/>
                      <a:pt x="474" y="1500"/>
                      <a:pt x="487" y="1495"/>
                    </a:cubicBezTo>
                    <a:cubicBezTo>
                      <a:pt x="659" y="1123"/>
                      <a:pt x="774" y="722"/>
                      <a:pt x="859" y="322"/>
                    </a:cubicBezTo>
                    <a:cubicBezTo>
                      <a:pt x="908" y="78"/>
                      <a:pt x="521" y="0"/>
                      <a:pt x="370" y="0"/>
                    </a:cubicBezTo>
                    <a:close/>
                  </a:path>
                </a:pathLst>
              </a:custGeom>
              <a:solidFill>
                <a:srgbClr val="F5B8A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8" name="Google Shape;568;p37"/>
              <p:cNvSpPr/>
              <p:nvPr/>
            </p:nvSpPr>
            <p:spPr>
              <a:xfrm>
                <a:off x="6802333" y="2233339"/>
                <a:ext cx="265677" cy="123772"/>
              </a:xfrm>
              <a:custGeom>
                <a:avLst/>
                <a:gdLst/>
                <a:ahLst/>
                <a:cxnLst/>
                <a:rect l="l" t="t" r="r" b="b"/>
                <a:pathLst>
                  <a:path w="2520" h="1174" extrusionOk="0">
                    <a:moveTo>
                      <a:pt x="1575" y="0"/>
                    </a:moveTo>
                    <a:cubicBezTo>
                      <a:pt x="1289" y="29"/>
                      <a:pt x="1031" y="86"/>
                      <a:pt x="745" y="172"/>
                    </a:cubicBezTo>
                    <a:cubicBezTo>
                      <a:pt x="573" y="229"/>
                      <a:pt x="373" y="286"/>
                      <a:pt x="173" y="372"/>
                    </a:cubicBezTo>
                    <a:cubicBezTo>
                      <a:pt x="1" y="630"/>
                      <a:pt x="29" y="945"/>
                      <a:pt x="230" y="1174"/>
                    </a:cubicBezTo>
                    <a:cubicBezTo>
                      <a:pt x="230" y="1174"/>
                      <a:pt x="662" y="895"/>
                      <a:pt x="1482" y="895"/>
                    </a:cubicBezTo>
                    <a:cubicBezTo>
                      <a:pt x="1778" y="895"/>
                      <a:pt x="2124" y="932"/>
                      <a:pt x="2519" y="1030"/>
                    </a:cubicBezTo>
                    <a:cubicBezTo>
                      <a:pt x="2462" y="773"/>
                      <a:pt x="2376" y="515"/>
                      <a:pt x="2262" y="286"/>
                    </a:cubicBezTo>
                    <a:cubicBezTo>
                      <a:pt x="2061" y="143"/>
                      <a:pt x="1832" y="29"/>
                      <a:pt x="1575" y="0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69" name="Google Shape;569;p37"/>
            <p:cNvSpPr/>
            <p:nvPr/>
          </p:nvSpPr>
          <p:spPr>
            <a:xfrm rot="2700000">
              <a:off x="6257727" y="879916"/>
              <a:ext cx="199358" cy="199470"/>
            </a:xfrm>
            <a:custGeom>
              <a:avLst/>
              <a:gdLst/>
              <a:ahLst/>
              <a:cxnLst/>
              <a:rect l="l" t="t" r="r" b="b"/>
              <a:pathLst>
                <a:path w="1769" h="1770" extrusionOk="0">
                  <a:moveTo>
                    <a:pt x="681" y="1"/>
                  </a:moveTo>
                  <a:lnTo>
                    <a:pt x="681" y="668"/>
                  </a:lnTo>
                  <a:lnTo>
                    <a:pt x="0" y="668"/>
                  </a:lnTo>
                  <a:lnTo>
                    <a:pt x="0" y="1088"/>
                  </a:lnTo>
                  <a:lnTo>
                    <a:pt x="681" y="1088"/>
                  </a:lnTo>
                  <a:lnTo>
                    <a:pt x="681" y="1769"/>
                  </a:lnTo>
                  <a:lnTo>
                    <a:pt x="1102" y="1769"/>
                  </a:lnTo>
                  <a:lnTo>
                    <a:pt x="1102" y="1088"/>
                  </a:lnTo>
                  <a:lnTo>
                    <a:pt x="1769" y="1088"/>
                  </a:lnTo>
                  <a:lnTo>
                    <a:pt x="1769" y="668"/>
                  </a:lnTo>
                  <a:lnTo>
                    <a:pt x="1102" y="668"/>
                  </a:lnTo>
                  <a:lnTo>
                    <a:pt x="110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570" name="Google Shape;570;p37"/>
            <p:cNvGrpSpPr/>
            <p:nvPr/>
          </p:nvGrpSpPr>
          <p:grpSpPr>
            <a:xfrm>
              <a:off x="4195962" y="2113572"/>
              <a:ext cx="1676362" cy="2488197"/>
              <a:chOff x="4587881" y="2070350"/>
              <a:chExt cx="1749856" cy="2597283"/>
            </a:xfrm>
          </p:grpSpPr>
          <p:sp>
            <p:nvSpPr>
              <p:cNvPr id="571" name="Google Shape;571;p37"/>
              <p:cNvSpPr/>
              <p:nvPr/>
            </p:nvSpPr>
            <p:spPr>
              <a:xfrm>
                <a:off x="4587881" y="2607602"/>
                <a:ext cx="188610" cy="196095"/>
              </a:xfrm>
              <a:custGeom>
                <a:avLst/>
                <a:gdLst/>
                <a:ahLst/>
                <a:cxnLst/>
                <a:rect l="l" t="t" r="r" b="b"/>
                <a:pathLst>
                  <a:path w="1789" h="1860" extrusionOk="0">
                    <a:moveTo>
                      <a:pt x="322" y="1"/>
                    </a:moveTo>
                    <a:cubicBezTo>
                      <a:pt x="147" y="1"/>
                      <a:pt x="1" y="592"/>
                      <a:pt x="129" y="1001"/>
                    </a:cubicBezTo>
                    <a:cubicBezTo>
                      <a:pt x="243" y="1430"/>
                      <a:pt x="1560" y="1859"/>
                      <a:pt x="1560" y="1859"/>
                    </a:cubicBezTo>
                    <a:cubicBezTo>
                      <a:pt x="1646" y="1630"/>
                      <a:pt x="1731" y="1373"/>
                      <a:pt x="1789" y="1115"/>
                    </a:cubicBezTo>
                    <a:cubicBezTo>
                      <a:pt x="1789" y="1115"/>
                      <a:pt x="1502" y="772"/>
                      <a:pt x="1417" y="686"/>
                    </a:cubicBezTo>
                    <a:cubicBezTo>
                      <a:pt x="1331" y="629"/>
                      <a:pt x="1188" y="171"/>
                      <a:pt x="1045" y="85"/>
                    </a:cubicBezTo>
                    <a:cubicBezTo>
                      <a:pt x="1033" y="78"/>
                      <a:pt x="1023" y="75"/>
                      <a:pt x="1014" y="75"/>
                    </a:cubicBezTo>
                    <a:cubicBezTo>
                      <a:pt x="915" y="75"/>
                      <a:pt x="990" y="492"/>
                      <a:pt x="1016" y="571"/>
                    </a:cubicBezTo>
                    <a:cubicBezTo>
                      <a:pt x="1016" y="571"/>
                      <a:pt x="558" y="228"/>
                      <a:pt x="386" y="28"/>
                    </a:cubicBezTo>
                    <a:cubicBezTo>
                      <a:pt x="365" y="9"/>
                      <a:pt x="343" y="1"/>
                      <a:pt x="322" y="1"/>
                    </a:cubicBezTo>
                    <a:close/>
                  </a:path>
                </a:pathLst>
              </a:custGeom>
              <a:solidFill>
                <a:srgbClr val="C9948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2" name="Google Shape;572;p37"/>
              <p:cNvSpPr/>
              <p:nvPr/>
            </p:nvSpPr>
            <p:spPr>
              <a:xfrm>
                <a:off x="4728097" y="2571230"/>
                <a:ext cx="618649" cy="362143"/>
              </a:xfrm>
              <a:custGeom>
                <a:avLst/>
                <a:gdLst/>
                <a:ahLst/>
                <a:cxnLst/>
                <a:rect l="l" t="t" r="r" b="b"/>
                <a:pathLst>
                  <a:path w="5868" h="3435" extrusionOk="0">
                    <a:moveTo>
                      <a:pt x="4923" y="0"/>
                    </a:moveTo>
                    <a:cubicBezTo>
                      <a:pt x="4322" y="687"/>
                      <a:pt x="3664" y="1346"/>
                      <a:pt x="3006" y="1947"/>
                    </a:cubicBezTo>
                    <a:cubicBezTo>
                      <a:pt x="1918" y="1718"/>
                      <a:pt x="487" y="1288"/>
                      <a:pt x="487" y="1288"/>
                    </a:cubicBezTo>
                    <a:lnTo>
                      <a:pt x="1" y="2347"/>
                    </a:lnTo>
                    <a:cubicBezTo>
                      <a:pt x="1" y="2347"/>
                      <a:pt x="2319" y="3378"/>
                      <a:pt x="3034" y="3435"/>
                    </a:cubicBezTo>
                    <a:cubicBezTo>
                      <a:pt x="3492" y="3435"/>
                      <a:pt x="4351" y="2748"/>
                      <a:pt x="5438" y="1546"/>
                    </a:cubicBezTo>
                    <a:cubicBezTo>
                      <a:pt x="5868" y="1088"/>
                      <a:pt x="5352" y="58"/>
                      <a:pt x="492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3" name="Google Shape;573;p37"/>
              <p:cNvSpPr/>
              <p:nvPr/>
            </p:nvSpPr>
            <p:spPr>
              <a:xfrm>
                <a:off x="5114271" y="2746238"/>
                <a:ext cx="150972" cy="162991"/>
              </a:xfrm>
              <a:custGeom>
                <a:avLst/>
                <a:gdLst/>
                <a:ahLst/>
                <a:cxnLst/>
                <a:rect l="l" t="t" r="r" b="b"/>
                <a:pathLst>
                  <a:path w="1432" h="1546" extrusionOk="0">
                    <a:moveTo>
                      <a:pt x="1031" y="0"/>
                    </a:moveTo>
                    <a:lnTo>
                      <a:pt x="1" y="1546"/>
                    </a:lnTo>
                    <a:cubicBezTo>
                      <a:pt x="516" y="1174"/>
                      <a:pt x="1003" y="744"/>
                      <a:pt x="1432" y="258"/>
                    </a:cubicBezTo>
                    <a:cubicBezTo>
                      <a:pt x="1260" y="143"/>
                      <a:pt x="1031" y="0"/>
                      <a:pt x="10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4" name="Google Shape;574;p37"/>
              <p:cNvSpPr/>
              <p:nvPr/>
            </p:nvSpPr>
            <p:spPr>
              <a:xfrm>
                <a:off x="6149233" y="2619726"/>
                <a:ext cx="188504" cy="199047"/>
              </a:xfrm>
              <a:custGeom>
                <a:avLst/>
                <a:gdLst/>
                <a:ahLst/>
                <a:cxnLst/>
                <a:rect l="l" t="t" r="r" b="b"/>
                <a:pathLst>
                  <a:path w="1788" h="1888" extrusionOk="0">
                    <a:moveTo>
                      <a:pt x="1467" y="0"/>
                    </a:moveTo>
                    <a:cubicBezTo>
                      <a:pt x="1446" y="0"/>
                      <a:pt x="1424" y="9"/>
                      <a:pt x="1403" y="27"/>
                    </a:cubicBezTo>
                    <a:cubicBezTo>
                      <a:pt x="1231" y="227"/>
                      <a:pt x="773" y="571"/>
                      <a:pt x="773" y="571"/>
                    </a:cubicBezTo>
                    <a:cubicBezTo>
                      <a:pt x="799" y="492"/>
                      <a:pt x="874" y="74"/>
                      <a:pt x="775" y="74"/>
                    </a:cubicBezTo>
                    <a:cubicBezTo>
                      <a:pt x="766" y="74"/>
                      <a:pt x="756" y="77"/>
                      <a:pt x="744" y="84"/>
                    </a:cubicBezTo>
                    <a:cubicBezTo>
                      <a:pt x="573" y="170"/>
                      <a:pt x="458" y="628"/>
                      <a:pt x="372" y="685"/>
                    </a:cubicBezTo>
                    <a:cubicBezTo>
                      <a:pt x="287" y="771"/>
                      <a:pt x="0" y="1143"/>
                      <a:pt x="0" y="1143"/>
                    </a:cubicBezTo>
                    <a:cubicBezTo>
                      <a:pt x="58" y="1372"/>
                      <a:pt x="115" y="1630"/>
                      <a:pt x="229" y="1887"/>
                    </a:cubicBezTo>
                    <a:cubicBezTo>
                      <a:pt x="229" y="1887"/>
                      <a:pt x="1546" y="1429"/>
                      <a:pt x="1660" y="1000"/>
                    </a:cubicBezTo>
                    <a:cubicBezTo>
                      <a:pt x="1788" y="591"/>
                      <a:pt x="1642" y="0"/>
                      <a:pt x="1467" y="0"/>
                    </a:cubicBezTo>
                    <a:close/>
                  </a:path>
                </a:pathLst>
              </a:custGeom>
              <a:solidFill>
                <a:srgbClr val="C9948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5" name="Google Shape;575;p37"/>
              <p:cNvSpPr/>
              <p:nvPr/>
            </p:nvSpPr>
            <p:spPr>
              <a:xfrm>
                <a:off x="5578986" y="2583249"/>
                <a:ext cx="615591" cy="362354"/>
              </a:xfrm>
              <a:custGeom>
                <a:avLst/>
                <a:gdLst/>
                <a:ahLst/>
                <a:cxnLst/>
                <a:rect l="l" t="t" r="r" b="b"/>
                <a:pathLst>
                  <a:path w="5839" h="3437" extrusionOk="0">
                    <a:moveTo>
                      <a:pt x="916" y="1"/>
                    </a:moveTo>
                    <a:cubicBezTo>
                      <a:pt x="487" y="58"/>
                      <a:pt x="0" y="1088"/>
                      <a:pt x="430" y="1575"/>
                    </a:cubicBezTo>
                    <a:cubicBezTo>
                      <a:pt x="1467" y="2753"/>
                      <a:pt x="2313" y="3436"/>
                      <a:pt x="2777" y="3436"/>
                    </a:cubicBezTo>
                    <a:cubicBezTo>
                      <a:pt x="2786" y="3436"/>
                      <a:pt x="2796" y="3436"/>
                      <a:pt x="2805" y="3435"/>
                    </a:cubicBezTo>
                    <a:cubicBezTo>
                      <a:pt x="3549" y="3378"/>
                      <a:pt x="5839" y="2376"/>
                      <a:pt x="5839" y="2376"/>
                    </a:cubicBezTo>
                    <a:lnTo>
                      <a:pt x="5352" y="1289"/>
                    </a:lnTo>
                    <a:cubicBezTo>
                      <a:pt x="5352" y="1289"/>
                      <a:pt x="3921" y="1718"/>
                      <a:pt x="2862" y="1976"/>
                    </a:cubicBezTo>
                    <a:cubicBezTo>
                      <a:pt x="2175" y="1346"/>
                      <a:pt x="1546" y="688"/>
                      <a:pt x="91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6" name="Google Shape;576;p37"/>
              <p:cNvSpPr/>
              <p:nvPr/>
            </p:nvSpPr>
            <p:spPr>
              <a:xfrm>
                <a:off x="5636338" y="2719038"/>
                <a:ext cx="175010" cy="202315"/>
              </a:xfrm>
              <a:custGeom>
                <a:avLst/>
                <a:gdLst/>
                <a:ahLst/>
                <a:cxnLst/>
                <a:rect l="l" t="t" r="r" b="b"/>
                <a:pathLst>
                  <a:path w="1660" h="1919" extrusionOk="0">
                    <a:moveTo>
                      <a:pt x="544" y="1"/>
                    </a:moveTo>
                    <a:cubicBezTo>
                      <a:pt x="544" y="1"/>
                      <a:pt x="57" y="201"/>
                      <a:pt x="0" y="316"/>
                    </a:cubicBezTo>
                    <a:cubicBezTo>
                      <a:pt x="0" y="344"/>
                      <a:pt x="0" y="373"/>
                      <a:pt x="0" y="430"/>
                    </a:cubicBezTo>
                    <a:cubicBezTo>
                      <a:pt x="487" y="974"/>
                      <a:pt x="1059" y="1489"/>
                      <a:pt x="1660" y="1918"/>
                    </a:cubicBezTo>
                    <a:lnTo>
                      <a:pt x="54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7" name="Google Shape;577;p37"/>
              <p:cNvSpPr/>
              <p:nvPr/>
            </p:nvSpPr>
            <p:spPr>
              <a:xfrm>
                <a:off x="5162556" y="3416011"/>
                <a:ext cx="280753" cy="1182897"/>
              </a:xfrm>
              <a:custGeom>
                <a:avLst/>
                <a:gdLst/>
                <a:ahLst/>
                <a:cxnLst/>
                <a:rect l="l" t="t" r="r" b="b"/>
                <a:pathLst>
                  <a:path w="2663" h="11220" extrusionOk="0">
                    <a:moveTo>
                      <a:pt x="87" y="1"/>
                    </a:moveTo>
                    <a:lnTo>
                      <a:pt x="1" y="1689"/>
                    </a:lnTo>
                    <a:lnTo>
                      <a:pt x="1260" y="11220"/>
                    </a:lnTo>
                    <a:lnTo>
                      <a:pt x="2205" y="11220"/>
                    </a:lnTo>
                    <a:lnTo>
                      <a:pt x="266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8" name="Google Shape;578;p37"/>
              <p:cNvSpPr/>
              <p:nvPr/>
            </p:nvSpPr>
            <p:spPr>
              <a:xfrm>
                <a:off x="5162556" y="4598788"/>
                <a:ext cx="232468" cy="68844"/>
              </a:xfrm>
              <a:custGeom>
                <a:avLst/>
                <a:gdLst/>
                <a:ahLst/>
                <a:cxnLst/>
                <a:rect l="l" t="t" r="r" b="b"/>
                <a:pathLst>
                  <a:path w="2205" h="653" extrusionOk="0">
                    <a:moveTo>
                      <a:pt x="1260" y="1"/>
                    </a:moveTo>
                    <a:cubicBezTo>
                      <a:pt x="1260" y="1"/>
                      <a:pt x="29" y="487"/>
                      <a:pt x="1" y="602"/>
                    </a:cubicBezTo>
                    <a:cubicBezTo>
                      <a:pt x="1" y="640"/>
                      <a:pt x="246" y="652"/>
                      <a:pt x="572" y="652"/>
                    </a:cubicBezTo>
                    <a:cubicBezTo>
                      <a:pt x="1225" y="652"/>
                      <a:pt x="2205" y="602"/>
                      <a:pt x="2205" y="602"/>
                    </a:cubicBezTo>
                    <a:lnTo>
                      <a:pt x="220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9" name="Google Shape;579;p37"/>
              <p:cNvSpPr/>
              <p:nvPr/>
            </p:nvSpPr>
            <p:spPr>
              <a:xfrm>
                <a:off x="5431074" y="3416011"/>
                <a:ext cx="271687" cy="1182897"/>
              </a:xfrm>
              <a:custGeom>
                <a:avLst/>
                <a:gdLst/>
                <a:ahLst/>
                <a:cxnLst/>
                <a:rect l="l" t="t" r="r" b="b"/>
                <a:pathLst>
                  <a:path w="2577" h="11220" extrusionOk="0">
                    <a:moveTo>
                      <a:pt x="1" y="1"/>
                    </a:moveTo>
                    <a:lnTo>
                      <a:pt x="58" y="1375"/>
                    </a:lnTo>
                    <a:lnTo>
                      <a:pt x="1174" y="11220"/>
                    </a:lnTo>
                    <a:lnTo>
                      <a:pt x="2119" y="11220"/>
                    </a:lnTo>
                    <a:lnTo>
                      <a:pt x="257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0" name="Google Shape;580;p37"/>
              <p:cNvSpPr/>
              <p:nvPr/>
            </p:nvSpPr>
            <p:spPr>
              <a:xfrm>
                <a:off x="5424116" y="4598788"/>
                <a:ext cx="233416" cy="68844"/>
              </a:xfrm>
              <a:custGeom>
                <a:avLst/>
                <a:gdLst/>
                <a:ahLst/>
                <a:cxnLst/>
                <a:rect l="l" t="t" r="r" b="b"/>
                <a:pathLst>
                  <a:path w="2214" h="653" extrusionOk="0">
                    <a:moveTo>
                      <a:pt x="1240" y="1"/>
                    </a:moveTo>
                    <a:cubicBezTo>
                      <a:pt x="1240" y="1"/>
                      <a:pt x="10" y="487"/>
                      <a:pt x="10" y="602"/>
                    </a:cubicBezTo>
                    <a:cubicBezTo>
                      <a:pt x="0" y="640"/>
                      <a:pt x="242" y="652"/>
                      <a:pt x="568" y="652"/>
                    </a:cubicBezTo>
                    <a:cubicBezTo>
                      <a:pt x="1221" y="652"/>
                      <a:pt x="2213" y="602"/>
                      <a:pt x="2213" y="602"/>
                    </a:cubicBezTo>
                    <a:lnTo>
                      <a:pt x="221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1" name="Google Shape;581;p37"/>
              <p:cNvSpPr/>
              <p:nvPr/>
            </p:nvSpPr>
            <p:spPr>
              <a:xfrm>
                <a:off x="5201774" y="2188006"/>
                <a:ext cx="226458" cy="214756"/>
              </a:xfrm>
              <a:custGeom>
                <a:avLst/>
                <a:gdLst/>
                <a:ahLst/>
                <a:cxnLst/>
                <a:rect l="l" t="t" r="r" b="b"/>
                <a:pathLst>
                  <a:path w="2148" h="2037" extrusionOk="0">
                    <a:moveTo>
                      <a:pt x="1260" y="1"/>
                    </a:moveTo>
                    <a:cubicBezTo>
                      <a:pt x="1260" y="1"/>
                      <a:pt x="1" y="430"/>
                      <a:pt x="945" y="1689"/>
                    </a:cubicBezTo>
                    <a:cubicBezTo>
                      <a:pt x="1131" y="1937"/>
                      <a:pt x="1290" y="2036"/>
                      <a:pt x="1426" y="2036"/>
                    </a:cubicBezTo>
                    <a:cubicBezTo>
                      <a:pt x="1981" y="2036"/>
                      <a:pt x="2147" y="373"/>
                      <a:pt x="2147" y="373"/>
                    </a:cubicBezTo>
                    <a:cubicBezTo>
                      <a:pt x="2147" y="344"/>
                      <a:pt x="1260" y="1"/>
                      <a:pt x="1260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2" name="Google Shape;582;p37"/>
              <p:cNvSpPr/>
              <p:nvPr/>
            </p:nvSpPr>
            <p:spPr>
              <a:xfrm>
                <a:off x="5114271" y="2568173"/>
                <a:ext cx="645849" cy="1071249"/>
              </a:xfrm>
              <a:custGeom>
                <a:avLst/>
                <a:gdLst/>
                <a:ahLst/>
                <a:cxnLst/>
                <a:rect l="l" t="t" r="r" b="b"/>
                <a:pathLst>
                  <a:path w="6126" h="10161" extrusionOk="0">
                    <a:moveTo>
                      <a:pt x="2634" y="1"/>
                    </a:moveTo>
                    <a:lnTo>
                      <a:pt x="1260" y="29"/>
                    </a:lnTo>
                    <a:lnTo>
                      <a:pt x="1" y="9846"/>
                    </a:lnTo>
                    <a:cubicBezTo>
                      <a:pt x="688" y="10018"/>
                      <a:pt x="1375" y="10103"/>
                      <a:pt x="2090" y="10161"/>
                    </a:cubicBezTo>
                    <a:lnTo>
                      <a:pt x="3006" y="8758"/>
                    </a:lnTo>
                    <a:cubicBezTo>
                      <a:pt x="4151" y="8816"/>
                      <a:pt x="5238" y="9245"/>
                      <a:pt x="6125" y="9960"/>
                    </a:cubicBezTo>
                    <a:lnTo>
                      <a:pt x="5439" y="2119"/>
                    </a:lnTo>
                    <a:lnTo>
                      <a:pt x="5267" y="402"/>
                    </a:lnTo>
                    <a:cubicBezTo>
                      <a:pt x="5267" y="258"/>
                      <a:pt x="5181" y="201"/>
                      <a:pt x="5038" y="201"/>
                    </a:cubicBezTo>
                    <a:cubicBezTo>
                      <a:pt x="4494" y="115"/>
                      <a:pt x="3779" y="1"/>
                      <a:pt x="37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3" name="Google Shape;583;p37"/>
              <p:cNvSpPr/>
              <p:nvPr/>
            </p:nvSpPr>
            <p:spPr>
              <a:xfrm>
                <a:off x="5144528" y="2568173"/>
                <a:ext cx="594506" cy="805782"/>
              </a:xfrm>
              <a:custGeom>
                <a:avLst/>
                <a:gdLst/>
                <a:ahLst/>
                <a:cxnLst/>
                <a:rect l="l" t="t" r="r" b="b"/>
                <a:pathLst>
                  <a:path w="5639" h="7643" extrusionOk="0">
                    <a:moveTo>
                      <a:pt x="2347" y="1"/>
                    </a:moveTo>
                    <a:lnTo>
                      <a:pt x="973" y="29"/>
                    </a:lnTo>
                    <a:lnTo>
                      <a:pt x="0" y="7642"/>
                    </a:lnTo>
                    <a:lnTo>
                      <a:pt x="5638" y="7642"/>
                    </a:lnTo>
                    <a:lnTo>
                      <a:pt x="5152" y="2119"/>
                    </a:lnTo>
                    <a:lnTo>
                      <a:pt x="4980" y="402"/>
                    </a:lnTo>
                    <a:cubicBezTo>
                      <a:pt x="4980" y="258"/>
                      <a:pt x="4894" y="201"/>
                      <a:pt x="4751" y="201"/>
                    </a:cubicBezTo>
                    <a:cubicBezTo>
                      <a:pt x="4207" y="115"/>
                      <a:pt x="3492" y="1"/>
                      <a:pt x="349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4" name="Google Shape;584;p37"/>
              <p:cNvSpPr/>
              <p:nvPr/>
            </p:nvSpPr>
            <p:spPr>
              <a:xfrm>
                <a:off x="5352638" y="2571230"/>
                <a:ext cx="60515" cy="802725"/>
              </a:xfrm>
              <a:custGeom>
                <a:avLst/>
                <a:gdLst/>
                <a:ahLst/>
                <a:cxnLst/>
                <a:rect l="l" t="t" r="r" b="b"/>
                <a:pathLst>
                  <a:path w="574" h="7614" extrusionOk="0">
                    <a:moveTo>
                      <a:pt x="344" y="0"/>
                    </a:moveTo>
                    <a:lnTo>
                      <a:pt x="1" y="7613"/>
                    </a:lnTo>
                    <a:lnTo>
                      <a:pt x="573" y="7613"/>
                    </a:lnTo>
                    <a:lnTo>
                      <a:pt x="34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5" name="Google Shape;585;p37"/>
              <p:cNvSpPr/>
              <p:nvPr/>
            </p:nvSpPr>
            <p:spPr>
              <a:xfrm>
                <a:off x="5391856" y="2414356"/>
                <a:ext cx="120820" cy="153924"/>
              </a:xfrm>
              <a:custGeom>
                <a:avLst/>
                <a:gdLst/>
                <a:ahLst/>
                <a:cxnLst/>
                <a:rect l="l" t="t" r="r" b="b"/>
                <a:pathLst>
                  <a:path w="1146" h="1460" extrusionOk="0">
                    <a:moveTo>
                      <a:pt x="1" y="0"/>
                    </a:moveTo>
                    <a:lnTo>
                      <a:pt x="1" y="687"/>
                    </a:lnTo>
                    <a:lnTo>
                      <a:pt x="1" y="1460"/>
                    </a:lnTo>
                    <a:lnTo>
                      <a:pt x="1146" y="1460"/>
                    </a:lnTo>
                    <a:lnTo>
                      <a:pt x="1146" y="0"/>
                    </a:lnTo>
                    <a:close/>
                  </a:path>
                </a:pathLst>
              </a:custGeom>
              <a:solidFill>
                <a:srgbClr val="C9948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6" name="Google Shape;586;p37"/>
              <p:cNvSpPr/>
              <p:nvPr/>
            </p:nvSpPr>
            <p:spPr>
              <a:xfrm>
                <a:off x="5391856" y="2469388"/>
                <a:ext cx="120820" cy="81074"/>
              </a:xfrm>
              <a:custGeom>
                <a:avLst/>
                <a:gdLst/>
                <a:ahLst/>
                <a:cxnLst/>
                <a:rect l="l" t="t" r="r" b="b"/>
                <a:pathLst>
                  <a:path w="1146" h="769" extrusionOk="0">
                    <a:moveTo>
                      <a:pt x="101" y="1"/>
                    </a:moveTo>
                    <a:cubicBezTo>
                      <a:pt x="65" y="1"/>
                      <a:pt x="30" y="8"/>
                      <a:pt x="1" y="22"/>
                    </a:cubicBezTo>
                    <a:lnTo>
                      <a:pt x="1" y="766"/>
                    </a:lnTo>
                    <a:cubicBezTo>
                      <a:pt x="30" y="768"/>
                      <a:pt x="58" y="769"/>
                      <a:pt x="87" y="769"/>
                    </a:cubicBezTo>
                    <a:cubicBezTo>
                      <a:pt x="512" y="769"/>
                      <a:pt x="904" y="571"/>
                      <a:pt x="1146" y="222"/>
                    </a:cubicBezTo>
                    <a:cubicBezTo>
                      <a:pt x="1146" y="222"/>
                      <a:pt x="974" y="79"/>
                      <a:pt x="945" y="51"/>
                    </a:cubicBezTo>
                    <a:cubicBezTo>
                      <a:pt x="917" y="51"/>
                      <a:pt x="402" y="22"/>
                      <a:pt x="201" y="22"/>
                    </a:cubicBezTo>
                    <a:cubicBezTo>
                      <a:pt x="173" y="8"/>
                      <a:pt x="137" y="1"/>
                      <a:pt x="101" y="1"/>
                    </a:cubicBezTo>
                    <a:close/>
                  </a:path>
                </a:pathLst>
              </a:custGeom>
              <a:solidFill>
                <a:srgbClr val="83564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7" name="Google Shape;587;p37"/>
              <p:cNvSpPr/>
              <p:nvPr/>
            </p:nvSpPr>
            <p:spPr>
              <a:xfrm>
                <a:off x="5289277" y="2197916"/>
                <a:ext cx="391558" cy="325138"/>
              </a:xfrm>
              <a:custGeom>
                <a:avLst/>
                <a:gdLst/>
                <a:ahLst/>
                <a:cxnLst/>
                <a:rect l="l" t="t" r="r" b="b"/>
                <a:pathLst>
                  <a:path w="3714" h="3084" extrusionOk="0">
                    <a:moveTo>
                      <a:pt x="1081" y="1"/>
                    </a:moveTo>
                    <a:cubicBezTo>
                      <a:pt x="590" y="1"/>
                      <a:pt x="162" y="349"/>
                      <a:pt x="87" y="851"/>
                    </a:cubicBezTo>
                    <a:cubicBezTo>
                      <a:pt x="1" y="1796"/>
                      <a:pt x="402" y="3055"/>
                      <a:pt x="1346" y="3084"/>
                    </a:cubicBezTo>
                    <a:cubicBezTo>
                      <a:pt x="1546" y="3084"/>
                      <a:pt x="2262" y="2940"/>
                      <a:pt x="2777" y="2025"/>
                    </a:cubicBezTo>
                    <a:cubicBezTo>
                      <a:pt x="2851" y="2049"/>
                      <a:pt x="2920" y="2060"/>
                      <a:pt x="2984" y="2060"/>
                    </a:cubicBezTo>
                    <a:cubicBezTo>
                      <a:pt x="3518" y="2060"/>
                      <a:pt x="3713" y="1294"/>
                      <a:pt x="3407" y="1166"/>
                    </a:cubicBezTo>
                    <a:cubicBezTo>
                      <a:pt x="3348" y="1139"/>
                      <a:pt x="3293" y="1128"/>
                      <a:pt x="3243" y="1128"/>
                    </a:cubicBezTo>
                    <a:cubicBezTo>
                      <a:pt x="2976" y="1128"/>
                      <a:pt x="2834" y="1452"/>
                      <a:pt x="2834" y="1452"/>
                    </a:cubicBezTo>
                    <a:cubicBezTo>
                      <a:pt x="2834" y="1452"/>
                      <a:pt x="2491" y="1223"/>
                      <a:pt x="2548" y="451"/>
                    </a:cubicBezTo>
                    <a:cubicBezTo>
                      <a:pt x="2176" y="222"/>
                      <a:pt x="1747" y="50"/>
                      <a:pt x="1289" y="21"/>
                    </a:cubicBezTo>
                    <a:cubicBezTo>
                      <a:pt x="1219" y="7"/>
                      <a:pt x="1149" y="1"/>
                      <a:pt x="1081" y="1"/>
                    </a:cubicBezTo>
                    <a:close/>
                  </a:path>
                </a:pathLst>
              </a:custGeom>
              <a:solidFill>
                <a:srgbClr val="C9948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8" name="Google Shape;588;p37"/>
              <p:cNvSpPr/>
              <p:nvPr/>
            </p:nvSpPr>
            <p:spPr>
              <a:xfrm>
                <a:off x="5603129" y="2340452"/>
                <a:ext cx="48391" cy="55877"/>
              </a:xfrm>
              <a:custGeom>
                <a:avLst/>
                <a:gdLst/>
                <a:ahLst/>
                <a:cxnLst/>
                <a:rect l="l" t="t" r="r" b="b"/>
                <a:pathLst>
                  <a:path w="459" h="530" extrusionOk="0">
                    <a:moveTo>
                      <a:pt x="229" y="0"/>
                    </a:moveTo>
                    <a:cubicBezTo>
                      <a:pt x="186" y="0"/>
                      <a:pt x="143" y="14"/>
                      <a:pt x="115" y="43"/>
                    </a:cubicBezTo>
                    <a:cubicBezTo>
                      <a:pt x="172" y="43"/>
                      <a:pt x="286" y="100"/>
                      <a:pt x="258" y="272"/>
                    </a:cubicBezTo>
                    <a:cubicBezTo>
                      <a:pt x="201" y="386"/>
                      <a:pt x="115" y="472"/>
                      <a:pt x="0" y="530"/>
                    </a:cubicBezTo>
                    <a:cubicBezTo>
                      <a:pt x="344" y="501"/>
                      <a:pt x="458" y="129"/>
                      <a:pt x="344" y="43"/>
                    </a:cubicBezTo>
                    <a:cubicBezTo>
                      <a:pt x="315" y="14"/>
                      <a:pt x="272" y="0"/>
                      <a:pt x="229" y="0"/>
                    </a:cubicBezTo>
                    <a:close/>
                  </a:path>
                </a:pathLst>
              </a:custGeom>
              <a:solidFill>
                <a:srgbClr val="83564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9" name="Google Shape;589;p37"/>
              <p:cNvSpPr/>
              <p:nvPr/>
            </p:nvSpPr>
            <p:spPr>
              <a:xfrm>
                <a:off x="5325543" y="2338871"/>
                <a:ext cx="27200" cy="33315"/>
              </a:xfrm>
              <a:custGeom>
                <a:avLst/>
                <a:gdLst/>
                <a:ahLst/>
                <a:cxnLst/>
                <a:rect l="l" t="t" r="r" b="b"/>
                <a:pathLst>
                  <a:path w="258" h="316" extrusionOk="0">
                    <a:moveTo>
                      <a:pt x="143" y="1"/>
                    </a:moveTo>
                    <a:cubicBezTo>
                      <a:pt x="58" y="1"/>
                      <a:pt x="0" y="58"/>
                      <a:pt x="0" y="144"/>
                    </a:cubicBezTo>
                    <a:cubicBezTo>
                      <a:pt x="0" y="230"/>
                      <a:pt x="58" y="316"/>
                      <a:pt x="143" y="316"/>
                    </a:cubicBezTo>
                    <a:cubicBezTo>
                      <a:pt x="201" y="316"/>
                      <a:pt x="258" y="230"/>
                      <a:pt x="258" y="144"/>
                    </a:cubicBezTo>
                    <a:cubicBezTo>
                      <a:pt x="258" y="58"/>
                      <a:pt x="201" y="1"/>
                      <a:pt x="143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0" name="Google Shape;590;p37"/>
              <p:cNvSpPr/>
              <p:nvPr/>
            </p:nvSpPr>
            <p:spPr>
              <a:xfrm>
                <a:off x="5376780" y="2338871"/>
                <a:ext cx="48391" cy="69582"/>
              </a:xfrm>
              <a:custGeom>
                <a:avLst/>
                <a:gdLst/>
                <a:ahLst/>
                <a:cxnLst/>
                <a:rect l="l" t="t" r="r" b="b"/>
                <a:pathLst>
                  <a:path w="459" h="660" extrusionOk="0">
                    <a:moveTo>
                      <a:pt x="258" y="1"/>
                    </a:moveTo>
                    <a:lnTo>
                      <a:pt x="258" y="1"/>
                    </a:lnTo>
                    <a:cubicBezTo>
                      <a:pt x="201" y="173"/>
                      <a:pt x="144" y="316"/>
                      <a:pt x="87" y="487"/>
                    </a:cubicBezTo>
                    <a:cubicBezTo>
                      <a:pt x="1" y="602"/>
                      <a:pt x="87" y="659"/>
                      <a:pt x="287" y="659"/>
                    </a:cubicBezTo>
                    <a:cubicBezTo>
                      <a:pt x="459" y="659"/>
                      <a:pt x="201" y="630"/>
                      <a:pt x="201" y="516"/>
                    </a:cubicBezTo>
                    <a:cubicBezTo>
                      <a:pt x="201" y="401"/>
                      <a:pt x="316" y="230"/>
                      <a:pt x="258" y="1"/>
                    </a:cubicBezTo>
                    <a:close/>
                  </a:path>
                </a:pathLst>
              </a:custGeom>
              <a:solidFill>
                <a:srgbClr val="83564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1" name="Google Shape;591;p37"/>
              <p:cNvSpPr/>
              <p:nvPr/>
            </p:nvSpPr>
            <p:spPr>
              <a:xfrm>
                <a:off x="5304353" y="2307032"/>
                <a:ext cx="57458" cy="19926"/>
              </a:xfrm>
              <a:custGeom>
                <a:avLst/>
                <a:gdLst/>
                <a:ahLst/>
                <a:cxnLst/>
                <a:rect l="l" t="t" r="r" b="b"/>
                <a:pathLst>
                  <a:path w="545" h="189" extrusionOk="0">
                    <a:moveTo>
                      <a:pt x="305" y="1"/>
                    </a:moveTo>
                    <a:cubicBezTo>
                      <a:pt x="208" y="1"/>
                      <a:pt x="110" y="38"/>
                      <a:pt x="30" y="102"/>
                    </a:cubicBezTo>
                    <a:cubicBezTo>
                      <a:pt x="1" y="102"/>
                      <a:pt x="1" y="160"/>
                      <a:pt x="30" y="160"/>
                    </a:cubicBezTo>
                    <a:cubicBezTo>
                      <a:pt x="30" y="188"/>
                      <a:pt x="58" y="188"/>
                      <a:pt x="58" y="188"/>
                    </a:cubicBezTo>
                    <a:cubicBezTo>
                      <a:pt x="87" y="188"/>
                      <a:pt x="87" y="160"/>
                      <a:pt x="87" y="160"/>
                    </a:cubicBezTo>
                    <a:cubicBezTo>
                      <a:pt x="144" y="117"/>
                      <a:pt x="208" y="95"/>
                      <a:pt x="273" y="95"/>
                    </a:cubicBezTo>
                    <a:cubicBezTo>
                      <a:pt x="337" y="95"/>
                      <a:pt x="402" y="117"/>
                      <a:pt x="459" y="160"/>
                    </a:cubicBezTo>
                    <a:lnTo>
                      <a:pt x="516" y="160"/>
                    </a:lnTo>
                    <a:cubicBezTo>
                      <a:pt x="545" y="131"/>
                      <a:pt x="545" y="102"/>
                      <a:pt x="516" y="74"/>
                    </a:cubicBezTo>
                    <a:cubicBezTo>
                      <a:pt x="453" y="24"/>
                      <a:pt x="380" y="1"/>
                      <a:pt x="305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2" name="Google Shape;592;p37"/>
              <p:cNvSpPr/>
              <p:nvPr/>
            </p:nvSpPr>
            <p:spPr>
              <a:xfrm>
                <a:off x="5455217" y="2338871"/>
                <a:ext cx="30363" cy="33315"/>
              </a:xfrm>
              <a:custGeom>
                <a:avLst/>
                <a:gdLst/>
                <a:ahLst/>
                <a:cxnLst/>
                <a:rect l="l" t="t" r="r" b="b"/>
                <a:pathLst>
                  <a:path w="288" h="316" extrusionOk="0">
                    <a:moveTo>
                      <a:pt x="144" y="1"/>
                    </a:moveTo>
                    <a:cubicBezTo>
                      <a:pt x="87" y="1"/>
                      <a:pt x="1" y="58"/>
                      <a:pt x="1" y="144"/>
                    </a:cubicBezTo>
                    <a:cubicBezTo>
                      <a:pt x="1" y="230"/>
                      <a:pt x="87" y="316"/>
                      <a:pt x="144" y="316"/>
                    </a:cubicBezTo>
                    <a:cubicBezTo>
                      <a:pt x="230" y="316"/>
                      <a:pt x="287" y="230"/>
                      <a:pt x="287" y="144"/>
                    </a:cubicBezTo>
                    <a:cubicBezTo>
                      <a:pt x="287" y="58"/>
                      <a:pt x="230" y="1"/>
                      <a:pt x="144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3" name="Google Shape;593;p37"/>
              <p:cNvSpPr/>
              <p:nvPr/>
            </p:nvSpPr>
            <p:spPr>
              <a:xfrm>
                <a:off x="5446256" y="2306083"/>
                <a:ext cx="60410" cy="20875"/>
              </a:xfrm>
              <a:custGeom>
                <a:avLst/>
                <a:gdLst/>
                <a:ahLst/>
                <a:cxnLst/>
                <a:rect l="l" t="t" r="r" b="b"/>
                <a:pathLst>
                  <a:path w="573" h="198" extrusionOk="0">
                    <a:moveTo>
                      <a:pt x="282" y="0"/>
                    </a:moveTo>
                    <a:cubicBezTo>
                      <a:pt x="197" y="0"/>
                      <a:pt x="110" y="29"/>
                      <a:pt x="29" y="83"/>
                    </a:cubicBezTo>
                    <a:cubicBezTo>
                      <a:pt x="0" y="111"/>
                      <a:pt x="0" y="140"/>
                      <a:pt x="29" y="169"/>
                    </a:cubicBezTo>
                    <a:lnTo>
                      <a:pt x="115" y="169"/>
                    </a:lnTo>
                    <a:cubicBezTo>
                      <a:pt x="172" y="126"/>
                      <a:pt x="229" y="104"/>
                      <a:pt x="286" y="104"/>
                    </a:cubicBezTo>
                    <a:cubicBezTo>
                      <a:pt x="343" y="104"/>
                      <a:pt x="401" y="126"/>
                      <a:pt x="458" y="169"/>
                    </a:cubicBezTo>
                    <a:cubicBezTo>
                      <a:pt x="458" y="169"/>
                      <a:pt x="487" y="197"/>
                      <a:pt x="515" y="197"/>
                    </a:cubicBezTo>
                    <a:cubicBezTo>
                      <a:pt x="515" y="197"/>
                      <a:pt x="544" y="197"/>
                      <a:pt x="544" y="169"/>
                    </a:cubicBezTo>
                    <a:cubicBezTo>
                      <a:pt x="572" y="169"/>
                      <a:pt x="572" y="111"/>
                      <a:pt x="544" y="111"/>
                    </a:cubicBezTo>
                    <a:cubicBezTo>
                      <a:pt x="468" y="36"/>
                      <a:pt x="377" y="0"/>
                      <a:pt x="282" y="0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4" name="Google Shape;594;p37"/>
              <p:cNvSpPr/>
              <p:nvPr/>
            </p:nvSpPr>
            <p:spPr>
              <a:xfrm>
                <a:off x="5256173" y="2070350"/>
                <a:ext cx="419496" cy="280753"/>
              </a:xfrm>
              <a:custGeom>
                <a:avLst/>
                <a:gdLst/>
                <a:ahLst/>
                <a:cxnLst/>
                <a:rect l="l" t="t" r="r" b="b"/>
                <a:pathLst>
                  <a:path w="3979" h="2663" extrusionOk="0">
                    <a:moveTo>
                      <a:pt x="687" y="1"/>
                    </a:moveTo>
                    <a:lnTo>
                      <a:pt x="687" y="1"/>
                    </a:lnTo>
                    <a:cubicBezTo>
                      <a:pt x="429" y="29"/>
                      <a:pt x="0" y="401"/>
                      <a:pt x="0" y="1145"/>
                    </a:cubicBezTo>
                    <a:cubicBezTo>
                      <a:pt x="29" y="1975"/>
                      <a:pt x="1002" y="2147"/>
                      <a:pt x="1002" y="2147"/>
                    </a:cubicBezTo>
                    <a:cubicBezTo>
                      <a:pt x="887" y="2004"/>
                      <a:pt x="887" y="1775"/>
                      <a:pt x="1002" y="1632"/>
                    </a:cubicBezTo>
                    <a:lnTo>
                      <a:pt x="1002" y="1632"/>
                    </a:lnTo>
                    <a:cubicBezTo>
                      <a:pt x="973" y="1861"/>
                      <a:pt x="1116" y="2061"/>
                      <a:pt x="1345" y="2090"/>
                    </a:cubicBezTo>
                    <a:cubicBezTo>
                      <a:pt x="1345" y="2090"/>
                      <a:pt x="1202" y="1918"/>
                      <a:pt x="1460" y="1718"/>
                    </a:cubicBezTo>
                    <a:cubicBezTo>
                      <a:pt x="1554" y="1635"/>
                      <a:pt x="1808" y="1611"/>
                      <a:pt x="2075" y="1611"/>
                    </a:cubicBezTo>
                    <a:cubicBezTo>
                      <a:pt x="2456" y="1611"/>
                      <a:pt x="2862" y="1661"/>
                      <a:pt x="2862" y="1661"/>
                    </a:cubicBezTo>
                    <a:cubicBezTo>
                      <a:pt x="2776" y="2033"/>
                      <a:pt x="2891" y="2405"/>
                      <a:pt x="3148" y="2662"/>
                    </a:cubicBezTo>
                    <a:cubicBezTo>
                      <a:pt x="3303" y="2405"/>
                      <a:pt x="3478" y="2353"/>
                      <a:pt x="3593" y="2353"/>
                    </a:cubicBezTo>
                    <a:cubicBezTo>
                      <a:pt x="3670" y="2353"/>
                      <a:pt x="3721" y="2376"/>
                      <a:pt x="3721" y="2376"/>
                    </a:cubicBezTo>
                    <a:cubicBezTo>
                      <a:pt x="3978" y="1918"/>
                      <a:pt x="3778" y="1346"/>
                      <a:pt x="3320" y="1145"/>
                    </a:cubicBezTo>
                    <a:cubicBezTo>
                      <a:pt x="3320" y="1145"/>
                      <a:pt x="3406" y="516"/>
                      <a:pt x="2433" y="201"/>
                    </a:cubicBezTo>
                    <a:cubicBezTo>
                      <a:pt x="2261" y="146"/>
                      <a:pt x="2091" y="126"/>
                      <a:pt x="1929" y="126"/>
                    </a:cubicBezTo>
                    <a:cubicBezTo>
                      <a:pt x="1465" y="126"/>
                      <a:pt x="1066" y="293"/>
                      <a:pt x="882" y="293"/>
                    </a:cubicBezTo>
                    <a:cubicBezTo>
                      <a:pt x="862" y="293"/>
                      <a:pt x="845" y="291"/>
                      <a:pt x="830" y="287"/>
                    </a:cubicBezTo>
                    <a:cubicBezTo>
                      <a:pt x="716" y="230"/>
                      <a:pt x="658" y="115"/>
                      <a:pt x="687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5" name="Google Shape;595;p37"/>
              <p:cNvSpPr/>
              <p:nvPr/>
            </p:nvSpPr>
            <p:spPr>
              <a:xfrm>
                <a:off x="5391856" y="2565221"/>
                <a:ext cx="120820" cy="42698"/>
              </a:xfrm>
              <a:custGeom>
                <a:avLst/>
                <a:gdLst/>
                <a:ahLst/>
                <a:cxnLst/>
                <a:rect l="l" t="t" r="r" b="b"/>
                <a:pathLst>
                  <a:path w="1146" h="405" extrusionOk="0">
                    <a:moveTo>
                      <a:pt x="1" y="0"/>
                    </a:moveTo>
                    <a:cubicBezTo>
                      <a:pt x="1" y="239"/>
                      <a:pt x="198" y="404"/>
                      <a:pt x="409" y="404"/>
                    </a:cubicBezTo>
                    <a:cubicBezTo>
                      <a:pt x="425" y="404"/>
                      <a:pt x="442" y="403"/>
                      <a:pt x="459" y="401"/>
                    </a:cubicBezTo>
                    <a:cubicBezTo>
                      <a:pt x="745" y="401"/>
                      <a:pt x="1003" y="258"/>
                      <a:pt x="1146" y="0"/>
                    </a:cubicBezTo>
                    <a:close/>
                  </a:path>
                </a:pathLst>
              </a:custGeom>
              <a:solidFill>
                <a:srgbClr val="C9948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6" name="Google Shape;596;p37"/>
              <p:cNvSpPr/>
              <p:nvPr/>
            </p:nvSpPr>
            <p:spPr>
              <a:xfrm>
                <a:off x="5379838" y="2429432"/>
                <a:ext cx="93620" cy="51976"/>
              </a:xfrm>
              <a:custGeom>
                <a:avLst/>
                <a:gdLst/>
                <a:ahLst/>
                <a:cxnLst/>
                <a:rect l="l" t="t" r="r" b="b"/>
                <a:pathLst>
                  <a:path w="888" h="493" extrusionOk="0">
                    <a:moveTo>
                      <a:pt x="687" y="0"/>
                    </a:moveTo>
                    <a:cubicBezTo>
                      <a:pt x="487" y="29"/>
                      <a:pt x="258" y="29"/>
                      <a:pt x="58" y="86"/>
                    </a:cubicBezTo>
                    <a:cubicBezTo>
                      <a:pt x="0" y="115"/>
                      <a:pt x="29" y="287"/>
                      <a:pt x="29" y="287"/>
                    </a:cubicBezTo>
                    <a:cubicBezTo>
                      <a:pt x="62" y="451"/>
                      <a:pt x="266" y="493"/>
                      <a:pt x="444" y="493"/>
                    </a:cubicBezTo>
                    <a:cubicBezTo>
                      <a:pt x="575" y="493"/>
                      <a:pt x="692" y="470"/>
                      <a:pt x="716" y="458"/>
                    </a:cubicBezTo>
                    <a:cubicBezTo>
                      <a:pt x="773" y="430"/>
                      <a:pt x="888" y="0"/>
                      <a:pt x="6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7" name="Google Shape;597;p37"/>
              <p:cNvSpPr/>
              <p:nvPr/>
            </p:nvSpPr>
            <p:spPr>
              <a:xfrm>
                <a:off x="5014749" y="2568173"/>
                <a:ext cx="377220" cy="1593220"/>
              </a:xfrm>
              <a:custGeom>
                <a:avLst/>
                <a:gdLst/>
                <a:ahLst/>
                <a:cxnLst/>
                <a:rect l="l" t="t" r="r" b="b"/>
                <a:pathLst>
                  <a:path w="3578" h="15112" extrusionOk="0">
                    <a:moveTo>
                      <a:pt x="3578" y="1"/>
                    </a:moveTo>
                    <a:lnTo>
                      <a:pt x="2233" y="29"/>
                    </a:lnTo>
                    <a:lnTo>
                      <a:pt x="1" y="14969"/>
                    </a:lnTo>
                    <a:lnTo>
                      <a:pt x="3349" y="15112"/>
                    </a:lnTo>
                    <a:lnTo>
                      <a:pt x="357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8" name="Google Shape;598;p37"/>
              <p:cNvSpPr/>
              <p:nvPr/>
            </p:nvSpPr>
            <p:spPr>
              <a:xfrm>
                <a:off x="5512568" y="2568173"/>
                <a:ext cx="362143" cy="1593220"/>
              </a:xfrm>
              <a:custGeom>
                <a:avLst/>
                <a:gdLst/>
                <a:ahLst/>
                <a:cxnLst/>
                <a:rect l="l" t="t" r="r" b="b"/>
                <a:pathLst>
                  <a:path w="3435" h="15112" extrusionOk="0">
                    <a:moveTo>
                      <a:pt x="1" y="1"/>
                    </a:moveTo>
                    <a:lnTo>
                      <a:pt x="87" y="15112"/>
                    </a:lnTo>
                    <a:lnTo>
                      <a:pt x="3435" y="14854"/>
                    </a:lnTo>
                    <a:lnTo>
                      <a:pt x="1546" y="144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9" name="Google Shape;599;p37"/>
              <p:cNvSpPr/>
              <p:nvPr/>
            </p:nvSpPr>
            <p:spPr>
              <a:xfrm>
                <a:off x="5319534" y="2568173"/>
                <a:ext cx="72429" cy="413487"/>
              </a:xfrm>
              <a:custGeom>
                <a:avLst/>
                <a:gdLst/>
                <a:ahLst/>
                <a:cxnLst/>
                <a:rect l="l" t="t" r="r" b="b"/>
                <a:pathLst>
                  <a:path w="687" h="3922" extrusionOk="0">
                    <a:moveTo>
                      <a:pt x="687" y="1"/>
                    </a:moveTo>
                    <a:lnTo>
                      <a:pt x="658" y="29"/>
                    </a:lnTo>
                    <a:lnTo>
                      <a:pt x="143" y="774"/>
                    </a:lnTo>
                    <a:lnTo>
                      <a:pt x="401" y="1003"/>
                    </a:lnTo>
                    <a:lnTo>
                      <a:pt x="0" y="1689"/>
                    </a:lnTo>
                    <a:lnTo>
                      <a:pt x="630" y="3922"/>
                    </a:lnTo>
                    <a:lnTo>
                      <a:pt x="68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0" name="Google Shape;600;p37"/>
              <p:cNvSpPr/>
              <p:nvPr/>
            </p:nvSpPr>
            <p:spPr>
              <a:xfrm>
                <a:off x="5512568" y="2568173"/>
                <a:ext cx="72534" cy="413487"/>
              </a:xfrm>
              <a:custGeom>
                <a:avLst/>
                <a:gdLst/>
                <a:ahLst/>
                <a:cxnLst/>
                <a:rect l="l" t="t" r="r" b="b"/>
                <a:pathLst>
                  <a:path w="688" h="3922" extrusionOk="0">
                    <a:moveTo>
                      <a:pt x="1" y="1"/>
                    </a:moveTo>
                    <a:lnTo>
                      <a:pt x="29" y="3922"/>
                    </a:lnTo>
                    <a:lnTo>
                      <a:pt x="688" y="1604"/>
                    </a:lnTo>
                    <a:lnTo>
                      <a:pt x="230" y="1117"/>
                    </a:lnTo>
                    <a:lnTo>
                      <a:pt x="459" y="80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1" name="Google Shape;601;p37"/>
              <p:cNvSpPr/>
              <p:nvPr/>
            </p:nvSpPr>
            <p:spPr>
              <a:xfrm>
                <a:off x="5584996" y="3262194"/>
                <a:ext cx="129887" cy="21191"/>
              </a:xfrm>
              <a:custGeom>
                <a:avLst/>
                <a:gdLst/>
                <a:ahLst/>
                <a:cxnLst/>
                <a:rect l="l" t="t" r="r" b="b"/>
                <a:pathLst>
                  <a:path w="1232" h="201" extrusionOk="0">
                    <a:moveTo>
                      <a:pt x="1" y="0"/>
                    </a:moveTo>
                    <a:lnTo>
                      <a:pt x="1" y="201"/>
                    </a:lnTo>
                    <a:lnTo>
                      <a:pt x="1231" y="201"/>
                    </a:lnTo>
                    <a:lnTo>
                      <a:pt x="123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2" name="Google Shape;602;p37"/>
              <p:cNvSpPr/>
              <p:nvPr/>
            </p:nvSpPr>
            <p:spPr>
              <a:xfrm>
                <a:off x="5189755" y="3262194"/>
                <a:ext cx="129887" cy="21191"/>
              </a:xfrm>
              <a:custGeom>
                <a:avLst/>
                <a:gdLst/>
                <a:ahLst/>
                <a:cxnLst/>
                <a:rect l="l" t="t" r="r" b="b"/>
                <a:pathLst>
                  <a:path w="1232" h="201" extrusionOk="0">
                    <a:moveTo>
                      <a:pt x="0" y="0"/>
                    </a:moveTo>
                    <a:lnTo>
                      <a:pt x="0" y="201"/>
                    </a:lnTo>
                    <a:lnTo>
                      <a:pt x="1231" y="201"/>
                    </a:lnTo>
                    <a:lnTo>
                      <a:pt x="123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3" name="Google Shape;603;p37"/>
              <p:cNvSpPr/>
              <p:nvPr/>
            </p:nvSpPr>
            <p:spPr>
              <a:xfrm>
                <a:off x="5901799" y="2450517"/>
                <a:ext cx="389344" cy="525134"/>
              </a:xfrm>
              <a:custGeom>
                <a:avLst/>
                <a:gdLst/>
                <a:ahLst/>
                <a:cxnLst/>
                <a:rect l="l" t="t" r="r" b="b"/>
                <a:pathLst>
                  <a:path w="3693" h="4981" extrusionOk="0">
                    <a:moveTo>
                      <a:pt x="1" y="1"/>
                    </a:moveTo>
                    <a:lnTo>
                      <a:pt x="1" y="4980"/>
                    </a:lnTo>
                    <a:lnTo>
                      <a:pt x="3692" y="4980"/>
                    </a:lnTo>
                    <a:lnTo>
                      <a:pt x="369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4" name="Google Shape;604;p37"/>
              <p:cNvSpPr/>
              <p:nvPr/>
            </p:nvSpPr>
            <p:spPr>
              <a:xfrm>
                <a:off x="5919932" y="2471708"/>
                <a:ext cx="353077" cy="482858"/>
              </a:xfrm>
              <a:custGeom>
                <a:avLst/>
                <a:gdLst/>
                <a:ahLst/>
                <a:cxnLst/>
                <a:rect l="l" t="t" r="r" b="b"/>
                <a:pathLst>
                  <a:path w="3349" h="4580" extrusionOk="0">
                    <a:moveTo>
                      <a:pt x="0" y="0"/>
                    </a:moveTo>
                    <a:lnTo>
                      <a:pt x="0" y="4579"/>
                    </a:lnTo>
                    <a:lnTo>
                      <a:pt x="3349" y="4579"/>
                    </a:lnTo>
                    <a:lnTo>
                      <a:pt x="334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5" name="Google Shape;605;p37"/>
              <p:cNvSpPr/>
              <p:nvPr/>
            </p:nvSpPr>
            <p:spPr>
              <a:xfrm>
                <a:off x="6067739" y="2565221"/>
                <a:ext cx="57458" cy="57458"/>
              </a:xfrm>
              <a:custGeom>
                <a:avLst/>
                <a:gdLst/>
                <a:ahLst/>
                <a:cxnLst/>
                <a:rect l="l" t="t" r="r" b="b"/>
                <a:pathLst>
                  <a:path w="545" h="545" extrusionOk="0">
                    <a:moveTo>
                      <a:pt x="1" y="0"/>
                    </a:moveTo>
                    <a:lnTo>
                      <a:pt x="1" y="544"/>
                    </a:lnTo>
                    <a:lnTo>
                      <a:pt x="544" y="544"/>
                    </a:lnTo>
                    <a:lnTo>
                      <a:pt x="54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6" name="Google Shape;606;p37"/>
              <p:cNvSpPr/>
              <p:nvPr/>
            </p:nvSpPr>
            <p:spPr>
              <a:xfrm>
                <a:off x="5971169" y="2661791"/>
                <a:ext cx="253553" cy="15182"/>
              </a:xfrm>
              <a:custGeom>
                <a:avLst/>
                <a:gdLst/>
                <a:ahLst/>
                <a:cxnLst/>
                <a:rect l="l" t="t" r="r" b="b"/>
                <a:pathLst>
                  <a:path w="2405" h="144" extrusionOk="0">
                    <a:moveTo>
                      <a:pt x="1" y="0"/>
                    </a:moveTo>
                    <a:lnTo>
                      <a:pt x="1" y="143"/>
                    </a:lnTo>
                    <a:lnTo>
                      <a:pt x="2405" y="143"/>
                    </a:lnTo>
                    <a:lnTo>
                      <a:pt x="240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7" name="Google Shape;607;p37"/>
              <p:cNvSpPr/>
              <p:nvPr/>
            </p:nvSpPr>
            <p:spPr>
              <a:xfrm>
                <a:off x="5971169" y="2694895"/>
                <a:ext cx="253553" cy="15182"/>
              </a:xfrm>
              <a:custGeom>
                <a:avLst/>
                <a:gdLst/>
                <a:ahLst/>
                <a:cxnLst/>
                <a:rect l="l" t="t" r="r" b="b"/>
                <a:pathLst>
                  <a:path w="2405" h="144" extrusionOk="0">
                    <a:moveTo>
                      <a:pt x="1" y="1"/>
                    </a:moveTo>
                    <a:lnTo>
                      <a:pt x="1" y="144"/>
                    </a:lnTo>
                    <a:lnTo>
                      <a:pt x="2405" y="144"/>
                    </a:lnTo>
                    <a:lnTo>
                      <a:pt x="240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8" name="Google Shape;608;p37"/>
              <p:cNvSpPr/>
              <p:nvPr/>
            </p:nvSpPr>
            <p:spPr>
              <a:xfrm>
                <a:off x="5971169" y="2725153"/>
                <a:ext cx="253553" cy="18134"/>
              </a:xfrm>
              <a:custGeom>
                <a:avLst/>
                <a:gdLst/>
                <a:ahLst/>
                <a:cxnLst/>
                <a:rect l="l" t="t" r="r" b="b"/>
                <a:pathLst>
                  <a:path w="2405" h="172" extrusionOk="0">
                    <a:moveTo>
                      <a:pt x="1" y="0"/>
                    </a:moveTo>
                    <a:lnTo>
                      <a:pt x="1" y="172"/>
                    </a:lnTo>
                    <a:lnTo>
                      <a:pt x="2405" y="172"/>
                    </a:lnTo>
                    <a:lnTo>
                      <a:pt x="240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9" name="Google Shape;609;p37"/>
              <p:cNvSpPr/>
              <p:nvPr/>
            </p:nvSpPr>
            <p:spPr>
              <a:xfrm>
                <a:off x="5971169" y="2758256"/>
                <a:ext cx="253553" cy="18239"/>
              </a:xfrm>
              <a:custGeom>
                <a:avLst/>
                <a:gdLst/>
                <a:ahLst/>
                <a:cxnLst/>
                <a:rect l="l" t="t" r="r" b="b"/>
                <a:pathLst>
                  <a:path w="2405" h="173" extrusionOk="0">
                    <a:moveTo>
                      <a:pt x="1" y="1"/>
                    </a:moveTo>
                    <a:lnTo>
                      <a:pt x="1" y="173"/>
                    </a:lnTo>
                    <a:lnTo>
                      <a:pt x="2405" y="173"/>
                    </a:lnTo>
                    <a:lnTo>
                      <a:pt x="240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0" name="Google Shape;610;p37"/>
              <p:cNvSpPr/>
              <p:nvPr/>
            </p:nvSpPr>
            <p:spPr>
              <a:xfrm>
                <a:off x="5971169" y="2791466"/>
                <a:ext cx="253553" cy="18239"/>
              </a:xfrm>
              <a:custGeom>
                <a:avLst/>
                <a:gdLst/>
                <a:ahLst/>
                <a:cxnLst/>
                <a:rect l="l" t="t" r="r" b="b"/>
                <a:pathLst>
                  <a:path w="2405" h="173" extrusionOk="0">
                    <a:moveTo>
                      <a:pt x="1" y="1"/>
                    </a:moveTo>
                    <a:lnTo>
                      <a:pt x="1" y="172"/>
                    </a:lnTo>
                    <a:lnTo>
                      <a:pt x="2405" y="172"/>
                    </a:lnTo>
                    <a:lnTo>
                      <a:pt x="240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1" name="Google Shape;611;p37"/>
              <p:cNvSpPr/>
              <p:nvPr/>
            </p:nvSpPr>
            <p:spPr>
              <a:xfrm>
                <a:off x="5971169" y="2857884"/>
                <a:ext cx="81601" cy="18239"/>
              </a:xfrm>
              <a:custGeom>
                <a:avLst/>
                <a:gdLst/>
                <a:ahLst/>
                <a:cxnLst/>
                <a:rect l="l" t="t" r="r" b="b"/>
                <a:pathLst>
                  <a:path w="774" h="173" extrusionOk="0">
                    <a:moveTo>
                      <a:pt x="1" y="0"/>
                    </a:moveTo>
                    <a:lnTo>
                      <a:pt x="1" y="172"/>
                    </a:lnTo>
                    <a:lnTo>
                      <a:pt x="774" y="172"/>
                    </a:lnTo>
                    <a:lnTo>
                      <a:pt x="77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2" name="Google Shape;612;p37"/>
              <p:cNvSpPr/>
              <p:nvPr/>
            </p:nvSpPr>
            <p:spPr>
              <a:xfrm>
                <a:off x="6140166" y="2857884"/>
                <a:ext cx="84553" cy="18239"/>
              </a:xfrm>
              <a:custGeom>
                <a:avLst/>
                <a:gdLst/>
                <a:ahLst/>
                <a:cxnLst/>
                <a:rect l="l" t="t" r="r" b="b"/>
                <a:pathLst>
                  <a:path w="802" h="173" extrusionOk="0">
                    <a:moveTo>
                      <a:pt x="0" y="0"/>
                    </a:moveTo>
                    <a:lnTo>
                      <a:pt x="0" y="172"/>
                    </a:lnTo>
                    <a:lnTo>
                      <a:pt x="802" y="172"/>
                    </a:lnTo>
                    <a:lnTo>
                      <a:pt x="80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3" name="Google Shape;613;p37"/>
              <p:cNvSpPr/>
              <p:nvPr/>
            </p:nvSpPr>
            <p:spPr>
              <a:xfrm>
                <a:off x="6019454" y="2465593"/>
                <a:ext cx="154030" cy="21296"/>
              </a:xfrm>
              <a:custGeom>
                <a:avLst/>
                <a:gdLst/>
                <a:ahLst/>
                <a:cxnLst/>
                <a:rect l="l" t="t" r="r" b="b"/>
                <a:pathLst>
                  <a:path w="1461" h="202" extrusionOk="0">
                    <a:moveTo>
                      <a:pt x="1" y="1"/>
                    </a:moveTo>
                    <a:lnTo>
                      <a:pt x="1" y="201"/>
                    </a:lnTo>
                    <a:lnTo>
                      <a:pt x="1460" y="201"/>
                    </a:lnTo>
                    <a:lnTo>
                      <a:pt x="1460" y="1"/>
                    </a:lnTo>
                    <a:close/>
                  </a:path>
                </a:pathLst>
              </a:custGeom>
              <a:solidFill>
                <a:srgbClr val="6D8FB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4" name="Google Shape;614;p37"/>
              <p:cNvSpPr/>
              <p:nvPr/>
            </p:nvSpPr>
            <p:spPr>
              <a:xfrm>
                <a:off x="6028521" y="2432384"/>
                <a:ext cx="135896" cy="42382"/>
              </a:xfrm>
              <a:custGeom>
                <a:avLst/>
                <a:gdLst/>
                <a:ahLst/>
                <a:cxnLst/>
                <a:rect l="l" t="t" r="r" b="b"/>
                <a:pathLst>
                  <a:path w="1289" h="402" extrusionOk="0">
                    <a:moveTo>
                      <a:pt x="1" y="1"/>
                    </a:moveTo>
                    <a:lnTo>
                      <a:pt x="1" y="402"/>
                    </a:lnTo>
                    <a:lnTo>
                      <a:pt x="1288" y="402"/>
                    </a:lnTo>
                    <a:lnTo>
                      <a:pt x="1288" y="1"/>
                    </a:lnTo>
                    <a:close/>
                  </a:path>
                </a:pathLst>
              </a:custGeom>
              <a:solidFill>
                <a:srgbClr val="8AA5C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5" name="Google Shape;615;p37"/>
              <p:cNvSpPr/>
              <p:nvPr/>
            </p:nvSpPr>
            <p:spPr>
              <a:xfrm>
                <a:off x="6064787" y="2411299"/>
                <a:ext cx="63467" cy="33315"/>
              </a:xfrm>
              <a:custGeom>
                <a:avLst/>
                <a:gdLst/>
                <a:ahLst/>
                <a:cxnLst/>
                <a:rect l="l" t="t" r="r" b="b"/>
                <a:pathLst>
                  <a:path w="602" h="316" extrusionOk="0">
                    <a:moveTo>
                      <a:pt x="0" y="1"/>
                    </a:moveTo>
                    <a:lnTo>
                      <a:pt x="0" y="315"/>
                    </a:lnTo>
                    <a:lnTo>
                      <a:pt x="601" y="315"/>
                    </a:lnTo>
                    <a:lnTo>
                      <a:pt x="601" y="1"/>
                    </a:lnTo>
                    <a:close/>
                  </a:path>
                </a:pathLst>
              </a:custGeom>
              <a:solidFill>
                <a:srgbClr val="8AA5C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6" name="Google Shape;616;p37"/>
              <p:cNvSpPr/>
              <p:nvPr/>
            </p:nvSpPr>
            <p:spPr>
              <a:xfrm>
                <a:off x="5265135" y="2565221"/>
                <a:ext cx="126829" cy="271581"/>
              </a:xfrm>
              <a:custGeom>
                <a:avLst/>
                <a:gdLst/>
                <a:ahLst/>
                <a:cxnLst/>
                <a:rect l="l" t="t" r="r" b="b"/>
                <a:pathLst>
                  <a:path w="1203" h="2576" fill="none" extrusionOk="0">
                    <a:moveTo>
                      <a:pt x="1203" y="0"/>
                    </a:moveTo>
                    <a:cubicBezTo>
                      <a:pt x="802" y="29"/>
                      <a:pt x="487" y="315"/>
                      <a:pt x="402" y="687"/>
                    </a:cubicBezTo>
                    <a:cubicBezTo>
                      <a:pt x="201" y="1546"/>
                      <a:pt x="258" y="2290"/>
                      <a:pt x="1" y="2576"/>
                    </a:cubicBezTo>
                  </a:path>
                </a:pathLst>
              </a:custGeom>
              <a:noFill/>
              <a:ln w="9300" cap="flat" cmpd="sng">
                <a:solidFill>
                  <a:schemeClr val="dk1"/>
                </a:solidFill>
                <a:prstDash val="solid"/>
                <a:miter lim="28619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7" name="Google Shape;617;p37"/>
              <p:cNvSpPr/>
              <p:nvPr/>
            </p:nvSpPr>
            <p:spPr>
              <a:xfrm>
                <a:off x="5238040" y="2809599"/>
                <a:ext cx="54401" cy="57458"/>
              </a:xfrm>
              <a:custGeom>
                <a:avLst/>
                <a:gdLst/>
                <a:ahLst/>
                <a:cxnLst/>
                <a:rect l="l" t="t" r="r" b="b"/>
                <a:pathLst>
                  <a:path w="516" h="545" extrusionOk="0">
                    <a:moveTo>
                      <a:pt x="258" y="0"/>
                    </a:moveTo>
                    <a:cubicBezTo>
                      <a:pt x="115" y="0"/>
                      <a:pt x="0" y="115"/>
                      <a:pt x="0" y="258"/>
                    </a:cubicBezTo>
                    <a:cubicBezTo>
                      <a:pt x="0" y="430"/>
                      <a:pt x="115" y="544"/>
                      <a:pt x="258" y="544"/>
                    </a:cubicBezTo>
                    <a:cubicBezTo>
                      <a:pt x="401" y="544"/>
                      <a:pt x="515" y="430"/>
                      <a:pt x="515" y="258"/>
                    </a:cubicBezTo>
                    <a:cubicBezTo>
                      <a:pt x="515" y="115"/>
                      <a:pt x="401" y="0"/>
                      <a:pt x="25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8" name="Google Shape;618;p37"/>
              <p:cNvSpPr/>
              <p:nvPr/>
            </p:nvSpPr>
            <p:spPr>
              <a:xfrm>
                <a:off x="5250059" y="2821618"/>
                <a:ext cx="30363" cy="33315"/>
              </a:xfrm>
              <a:custGeom>
                <a:avLst/>
                <a:gdLst/>
                <a:ahLst/>
                <a:cxnLst/>
                <a:rect l="l" t="t" r="r" b="b"/>
                <a:pathLst>
                  <a:path w="288" h="316" extrusionOk="0">
                    <a:moveTo>
                      <a:pt x="144" y="1"/>
                    </a:moveTo>
                    <a:cubicBezTo>
                      <a:pt x="58" y="1"/>
                      <a:pt x="1" y="87"/>
                      <a:pt x="1" y="144"/>
                    </a:cubicBezTo>
                    <a:cubicBezTo>
                      <a:pt x="1" y="230"/>
                      <a:pt x="58" y="316"/>
                      <a:pt x="144" y="316"/>
                    </a:cubicBezTo>
                    <a:cubicBezTo>
                      <a:pt x="230" y="316"/>
                      <a:pt x="287" y="230"/>
                      <a:pt x="287" y="144"/>
                    </a:cubicBezTo>
                    <a:cubicBezTo>
                      <a:pt x="287" y="87"/>
                      <a:pt x="230" y="1"/>
                      <a:pt x="144" y="1"/>
                    </a:cubicBezTo>
                    <a:close/>
                  </a:path>
                </a:pathLst>
              </a:custGeom>
              <a:solidFill>
                <a:srgbClr val="DBE1E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9" name="Google Shape;619;p37"/>
              <p:cNvSpPr/>
              <p:nvPr/>
            </p:nvSpPr>
            <p:spPr>
              <a:xfrm>
                <a:off x="5512568" y="2565221"/>
                <a:ext cx="102686" cy="126829"/>
              </a:xfrm>
              <a:custGeom>
                <a:avLst/>
                <a:gdLst/>
                <a:ahLst/>
                <a:cxnLst/>
                <a:rect l="l" t="t" r="r" b="b"/>
                <a:pathLst>
                  <a:path w="974" h="1203" fill="none" extrusionOk="0">
                    <a:moveTo>
                      <a:pt x="1" y="0"/>
                    </a:moveTo>
                    <a:cubicBezTo>
                      <a:pt x="401" y="57"/>
                      <a:pt x="745" y="344"/>
                      <a:pt x="859" y="773"/>
                    </a:cubicBezTo>
                    <a:cubicBezTo>
                      <a:pt x="917" y="916"/>
                      <a:pt x="945" y="1059"/>
                      <a:pt x="974" y="1202"/>
                    </a:cubicBezTo>
                  </a:path>
                </a:pathLst>
              </a:custGeom>
              <a:noFill/>
              <a:ln w="9300" cap="flat" cmpd="sng">
                <a:solidFill>
                  <a:schemeClr val="dk1"/>
                </a:solidFill>
                <a:prstDash val="solid"/>
                <a:miter lim="28619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20" name="Google Shape;620;p37"/>
              <p:cNvSpPr/>
              <p:nvPr/>
            </p:nvSpPr>
            <p:spPr>
              <a:xfrm>
                <a:off x="5566862" y="2679819"/>
                <a:ext cx="99734" cy="156982"/>
              </a:xfrm>
              <a:custGeom>
                <a:avLst/>
                <a:gdLst/>
                <a:ahLst/>
                <a:cxnLst/>
                <a:rect l="l" t="t" r="r" b="b"/>
                <a:pathLst>
                  <a:path w="946" h="1489" fill="none" extrusionOk="0">
                    <a:moveTo>
                      <a:pt x="29" y="1489"/>
                    </a:moveTo>
                    <a:cubicBezTo>
                      <a:pt x="1" y="1117"/>
                      <a:pt x="29" y="745"/>
                      <a:pt x="58" y="401"/>
                    </a:cubicBezTo>
                    <a:cubicBezTo>
                      <a:pt x="173" y="29"/>
                      <a:pt x="688" y="1"/>
                      <a:pt x="859" y="373"/>
                    </a:cubicBezTo>
                    <a:cubicBezTo>
                      <a:pt x="917" y="688"/>
                      <a:pt x="945" y="1031"/>
                      <a:pt x="945" y="1374"/>
                    </a:cubicBezTo>
                  </a:path>
                </a:pathLst>
              </a:custGeom>
              <a:noFill/>
              <a:ln w="9300" cap="flat" cmpd="sng">
                <a:solidFill>
                  <a:srgbClr val="C4CFE2"/>
                </a:solidFill>
                <a:prstDash val="solid"/>
                <a:miter lim="28619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21" name="Google Shape;621;p37"/>
              <p:cNvSpPr/>
              <p:nvPr/>
            </p:nvSpPr>
            <p:spPr>
              <a:xfrm>
                <a:off x="5569920" y="2682877"/>
                <a:ext cx="93620" cy="81601"/>
              </a:xfrm>
              <a:custGeom>
                <a:avLst/>
                <a:gdLst/>
                <a:ahLst/>
                <a:cxnLst/>
                <a:rect l="l" t="t" r="r" b="b"/>
                <a:pathLst>
                  <a:path w="888" h="774" fill="none" extrusionOk="0">
                    <a:moveTo>
                      <a:pt x="0" y="773"/>
                    </a:moveTo>
                    <a:cubicBezTo>
                      <a:pt x="0" y="630"/>
                      <a:pt x="0" y="516"/>
                      <a:pt x="29" y="401"/>
                    </a:cubicBezTo>
                    <a:cubicBezTo>
                      <a:pt x="144" y="29"/>
                      <a:pt x="659" y="0"/>
                      <a:pt x="830" y="344"/>
                    </a:cubicBezTo>
                    <a:cubicBezTo>
                      <a:pt x="859" y="487"/>
                      <a:pt x="888" y="630"/>
                      <a:pt x="888" y="773"/>
                    </a:cubicBezTo>
                  </a:path>
                </a:pathLst>
              </a:custGeom>
              <a:noFill/>
              <a:ln w="9300" cap="flat" cmpd="sng">
                <a:solidFill>
                  <a:schemeClr val="dk1"/>
                </a:solidFill>
                <a:prstDash val="solid"/>
                <a:miter lim="28619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22" name="Google Shape;622;p37"/>
              <p:cNvSpPr/>
              <p:nvPr/>
            </p:nvSpPr>
            <p:spPr>
              <a:xfrm>
                <a:off x="5563911" y="2836694"/>
                <a:ext cx="18134" cy="105"/>
              </a:xfrm>
              <a:custGeom>
                <a:avLst/>
                <a:gdLst/>
                <a:ahLst/>
                <a:cxnLst/>
                <a:rect l="l" t="t" r="r" b="b"/>
                <a:pathLst>
                  <a:path w="172" h="1" fill="none" extrusionOk="0">
                    <a:moveTo>
                      <a:pt x="0" y="1"/>
                    </a:moveTo>
                    <a:lnTo>
                      <a:pt x="172" y="1"/>
                    </a:lnTo>
                  </a:path>
                </a:pathLst>
              </a:custGeom>
              <a:noFill/>
              <a:ln w="9300" cap="flat" cmpd="sng">
                <a:solidFill>
                  <a:schemeClr val="lt2"/>
                </a:solidFill>
                <a:prstDash val="solid"/>
                <a:miter lim="28619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23" name="Google Shape;623;p37"/>
              <p:cNvSpPr/>
              <p:nvPr/>
            </p:nvSpPr>
            <p:spPr>
              <a:xfrm>
                <a:off x="5654366" y="2827732"/>
                <a:ext cx="18239" cy="105"/>
              </a:xfrm>
              <a:custGeom>
                <a:avLst/>
                <a:gdLst/>
                <a:ahLst/>
                <a:cxnLst/>
                <a:rect l="l" t="t" r="r" b="b"/>
                <a:pathLst>
                  <a:path w="173" h="1" fill="none" extrusionOk="0">
                    <a:moveTo>
                      <a:pt x="1" y="0"/>
                    </a:moveTo>
                    <a:lnTo>
                      <a:pt x="173" y="0"/>
                    </a:lnTo>
                  </a:path>
                </a:pathLst>
              </a:custGeom>
              <a:noFill/>
              <a:ln w="9300" cap="flat" cmpd="sng">
                <a:solidFill>
                  <a:schemeClr val="lt2"/>
                </a:solidFill>
                <a:prstDash val="solid"/>
                <a:miter lim="28619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624" name="Google Shape;624;p37"/>
            <p:cNvSpPr/>
            <p:nvPr/>
          </p:nvSpPr>
          <p:spPr>
            <a:xfrm>
              <a:off x="8316534" y="1675523"/>
              <a:ext cx="217946" cy="186632"/>
            </a:xfrm>
            <a:custGeom>
              <a:avLst/>
              <a:gdLst/>
              <a:ahLst/>
              <a:cxnLst/>
              <a:rect l="l" t="t" r="r" b="b"/>
              <a:pathLst>
                <a:path w="6814" h="5835" extrusionOk="0">
                  <a:moveTo>
                    <a:pt x="3882" y="718"/>
                  </a:moveTo>
                  <a:cubicBezTo>
                    <a:pt x="5008" y="718"/>
                    <a:pt x="6089" y="1591"/>
                    <a:pt x="6089" y="2914"/>
                  </a:cubicBezTo>
                  <a:cubicBezTo>
                    <a:pt x="6089" y="4132"/>
                    <a:pt x="5103" y="5103"/>
                    <a:pt x="3886" y="5103"/>
                  </a:cubicBezTo>
                  <a:cubicBezTo>
                    <a:pt x="1943" y="5103"/>
                    <a:pt x="972" y="2740"/>
                    <a:pt x="2349" y="1363"/>
                  </a:cubicBezTo>
                  <a:cubicBezTo>
                    <a:pt x="2795" y="918"/>
                    <a:pt x="3344" y="718"/>
                    <a:pt x="3882" y="718"/>
                  </a:cubicBezTo>
                  <a:close/>
                  <a:moveTo>
                    <a:pt x="3912" y="0"/>
                  </a:moveTo>
                  <a:cubicBezTo>
                    <a:pt x="3903" y="0"/>
                    <a:pt x="3895" y="0"/>
                    <a:pt x="3886" y="1"/>
                  </a:cubicBezTo>
                  <a:cubicBezTo>
                    <a:pt x="1291" y="1"/>
                    <a:pt x="1" y="3146"/>
                    <a:pt x="1842" y="4973"/>
                  </a:cubicBezTo>
                  <a:cubicBezTo>
                    <a:pt x="2433" y="5568"/>
                    <a:pt x="3162" y="5834"/>
                    <a:pt x="3877" y="5834"/>
                  </a:cubicBezTo>
                  <a:cubicBezTo>
                    <a:pt x="5374" y="5834"/>
                    <a:pt x="6814" y="4670"/>
                    <a:pt x="6814" y="2914"/>
                  </a:cubicBezTo>
                  <a:cubicBezTo>
                    <a:pt x="6814" y="1314"/>
                    <a:pt x="5509" y="0"/>
                    <a:pt x="39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25" name="Google Shape;625;p37"/>
            <p:cNvSpPr/>
            <p:nvPr/>
          </p:nvSpPr>
          <p:spPr>
            <a:xfrm flipH="1">
              <a:off x="5109078" y="929116"/>
              <a:ext cx="642577" cy="231154"/>
            </a:xfrm>
            <a:custGeom>
              <a:avLst/>
              <a:gdLst/>
              <a:ahLst/>
              <a:cxnLst/>
              <a:rect l="l" t="t" r="r" b="b"/>
              <a:pathLst>
                <a:path w="6794" h="2444" extrusionOk="0">
                  <a:moveTo>
                    <a:pt x="1372" y="0"/>
                  </a:moveTo>
                  <a:cubicBezTo>
                    <a:pt x="792" y="0"/>
                    <a:pt x="314" y="464"/>
                    <a:pt x="314" y="1044"/>
                  </a:cubicBezTo>
                  <a:cubicBezTo>
                    <a:pt x="314" y="1218"/>
                    <a:pt x="357" y="1377"/>
                    <a:pt x="430" y="1537"/>
                  </a:cubicBezTo>
                  <a:lnTo>
                    <a:pt x="97" y="2160"/>
                  </a:lnTo>
                  <a:cubicBezTo>
                    <a:pt x="1" y="2292"/>
                    <a:pt x="112" y="2443"/>
                    <a:pt x="244" y="2443"/>
                  </a:cubicBezTo>
                  <a:cubicBezTo>
                    <a:pt x="272" y="2443"/>
                    <a:pt x="301" y="2436"/>
                    <a:pt x="328" y="2421"/>
                  </a:cubicBezTo>
                  <a:lnTo>
                    <a:pt x="1155" y="2073"/>
                  </a:lnTo>
                  <a:cubicBezTo>
                    <a:pt x="1213" y="2088"/>
                    <a:pt x="1285" y="2088"/>
                    <a:pt x="1372" y="2088"/>
                  </a:cubicBezTo>
                  <a:lnTo>
                    <a:pt x="5735" y="2088"/>
                  </a:lnTo>
                  <a:cubicBezTo>
                    <a:pt x="6315" y="2088"/>
                    <a:pt x="6794" y="1624"/>
                    <a:pt x="6794" y="1044"/>
                  </a:cubicBezTo>
                  <a:cubicBezTo>
                    <a:pt x="6794" y="464"/>
                    <a:pt x="6315" y="0"/>
                    <a:pt x="57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26" name="Google Shape;626;p37"/>
            <p:cNvSpPr/>
            <p:nvPr/>
          </p:nvSpPr>
          <p:spPr>
            <a:xfrm rot="2700000">
              <a:off x="5523179" y="3258927"/>
              <a:ext cx="154764" cy="154852"/>
            </a:xfrm>
            <a:custGeom>
              <a:avLst/>
              <a:gdLst/>
              <a:ahLst/>
              <a:cxnLst/>
              <a:rect l="l" t="t" r="r" b="b"/>
              <a:pathLst>
                <a:path w="1769" h="1770" extrusionOk="0">
                  <a:moveTo>
                    <a:pt x="681" y="1"/>
                  </a:moveTo>
                  <a:lnTo>
                    <a:pt x="681" y="668"/>
                  </a:lnTo>
                  <a:lnTo>
                    <a:pt x="0" y="668"/>
                  </a:lnTo>
                  <a:lnTo>
                    <a:pt x="0" y="1088"/>
                  </a:lnTo>
                  <a:lnTo>
                    <a:pt x="681" y="1088"/>
                  </a:lnTo>
                  <a:lnTo>
                    <a:pt x="681" y="1769"/>
                  </a:lnTo>
                  <a:lnTo>
                    <a:pt x="1102" y="1769"/>
                  </a:lnTo>
                  <a:lnTo>
                    <a:pt x="1102" y="1088"/>
                  </a:lnTo>
                  <a:lnTo>
                    <a:pt x="1769" y="1088"/>
                  </a:lnTo>
                  <a:lnTo>
                    <a:pt x="1769" y="668"/>
                  </a:lnTo>
                  <a:lnTo>
                    <a:pt x="1102" y="668"/>
                  </a:lnTo>
                  <a:lnTo>
                    <a:pt x="110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27" name="Google Shape;627;p37"/>
            <p:cNvSpPr/>
            <p:nvPr/>
          </p:nvSpPr>
          <p:spPr>
            <a:xfrm>
              <a:off x="7064454" y="3163620"/>
              <a:ext cx="350269" cy="345486"/>
            </a:xfrm>
            <a:custGeom>
              <a:avLst/>
              <a:gdLst/>
              <a:ahLst/>
              <a:cxnLst/>
              <a:rect l="l" t="t" r="r" b="b"/>
              <a:pathLst>
                <a:path w="4248" h="4190" extrusionOk="0">
                  <a:moveTo>
                    <a:pt x="2119" y="1113"/>
                  </a:moveTo>
                  <a:cubicBezTo>
                    <a:pt x="2620" y="1113"/>
                    <a:pt x="3102" y="1505"/>
                    <a:pt x="3102" y="2102"/>
                  </a:cubicBezTo>
                  <a:cubicBezTo>
                    <a:pt x="3102" y="2638"/>
                    <a:pt x="2667" y="3073"/>
                    <a:pt x="2131" y="3073"/>
                  </a:cubicBezTo>
                  <a:cubicBezTo>
                    <a:pt x="1247" y="3073"/>
                    <a:pt x="812" y="2015"/>
                    <a:pt x="1435" y="1406"/>
                  </a:cubicBezTo>
                  <a:cubicBezTo>
                    <a:pt x="1633" y="1204"/>
                    <a:pt x="1878" y="1113"/>
                    <a:pt x="2119" y="1113"/>
                  </a:cubicBezTo>
                  <a:close/>
                  <a:moveTo>
                    <a:pt x="1522" y="0"/>
                  </a:moveTo>
                  <a:lnTo>
                    <a:pt x="1522" y="362"/>
                  </a:lnTo>
                  <a:cubicBezTo>
                    <a:pt x="1522" y="464"/>
                    <a:pt x="1464" y="565"/>
                    <a:pt x="1377" y="609"/>
                  </a:cubicBezTo>
                  <a:cubicBezTo>
                    <a:pt x="1319" y="638"/>
                    <a:pt x="1261" y="667"/>
                    <a:pt x="1218" y="696"/>
                  </a:cubicBezTo>
                  <a:cubicBezTo>
                    <a:pt x="1169" y="728"/>
                    <a:pt x="1111" y="747"/>
                    <a:pt x="1052" y="747"/>
                  </a:cubicBezTo>
                  <a:cubicBezTo>
                    <a:pt x="1005" y="747"/>
                    <a:pt x="958" y="736"/>
                    <a:pt x="913" y="710"/>
                  </a:cubicBezTo>
                  <a:lnTo>
                    <a:pt x="609" y="522"/>
                  </a:lnTo>
                  <a:lnTo>
                    <a:pt x="0" y="1566"/>
                  </a:lnTo>
                  <a:lnTo>
                    <a:pt x="319" y="1740"/>
                  </a:lnTo>
                  <a:cubicBezTo>
                    <a:pt x="421" y="1798"/>
                    <a:pt x="464" y="1899"/>
                    <a:pt x="464" y="2001"/>
                  </a:cubicBezTo>
                  <a:lnTo>
                    <a:pt x="464" y="2087"/>
                  </a:lnTo>
                  <a:lnTo>
                    <a:pt x="464" y="2189"/>
                  </a:lnTo>
                  <a:cubicBezTo>
                    <a:pt x="464" y="2290"/>
                    <a:pt x="421" y="2392"/>
                    <a:pt x="319" y="2450"/>
                  </a:cubicBezTo>
                  <a:lnTo>
                    <a:pt x="0" y="2624"/>
                  </a:lnTo>
                  <a:lnTo>
                    <a:pt x="609" y="3653"/>
                  </a:lnTo>
                  <a:lnTo>
                    <a:pt x="913" y="3479"/>
                  </a:lnTo>
                  <a:cubicBezTo>
                    <a:pt x="958" y="3454"/>
                    <a:pt x="1005" y="3442"/>
                    <a:pt x="1052" y="3442"/>
                  </a:cubicBezTo>
                  <a:cubicBezTo>
                    <a:pt x="1111" y="3442"/>
                    <a:pt x="1169" y="3461"/>
                    <a:pt x="1218" y="3494"/>
                  </a:cubicBezTo>
                  <a:cubicBezTo>
                    <a:pt x="1261" y="3523"/>
                    <a:pt x="1319" y="3552"/>
                    <a:pt x="1377" y="3581"/>
                  </a:cubicBezTo>
                  <a:cubicBezTo>
                    <a:pt x="1464" y="3624"/>
                    <a:pt x="1522" y="3726"/>
                    <a:pt x="1522" y="3827"/>
                  </a:cubicBezTo>
                  <a:lnTo>
                    <a:pt x="1522" y="4189"/>
                  </a:lnTo>
                  <a:lnTo>
                    <a:pt x="2725" y="4189"/>
                  </a:lnTo>
                  <a:lnTo>
                    <a:pt x="2725" y="3827"/>
                  </a:lnTo>
                  <a:cubicBezTo>
                    <a:pt x="2725" y="3726"/>
                    <a:pt x="2783" y="3624"/>
                    <a:pt x="2885" y="3581"/>
                  </a:cubicBezTo>
                  <a:cubicBezTo>
                    <a:pt x="2928" y="3552"/>
                    <a:pt x="2986" y="3523"/>
                    <a:pt x="3030" y="3494"/>
                  </a:cubicBezTo>
                  <a:cubicBezTo>
                    <a:pt x="3079" y="3461"/>
                    <a:pt x="3137" y="3442"/>
                    <a:pt x="3196" y="3442"/>
                  </a:cubicBezTo>
                  <a:cubicBezTo>
                    <a:pt x="3242" y="3442"/>
                    <a:pt x="3290" y="3454"/>
                    <a:pt x="3334" y="3479"/>
                  </a:cubicBezTo>
                  <a:lnTo>
                    <a:pt x="3653" y="3653"/>
                  </a:lnTo>
                  <a:lnTo>
                    <a:pt x="4247" y="2624"/>
                  </a:lnTo>
                  <a:lnTo>
                    <a:pt x="3928" y="2450"/>
                  </a:lnTo>
                  <a:cubicBezTo>
                    <a:pt x="3827" y="2392"/>
                    <a:pt x="3784" y="2290"/>
                    <a:pt x="3784" y="2189"/>
                  </a:cubicBezTo>
                  <a:lnTo>
                    <a:pt x="3784" y="2102"/>
                  </a:lnTo>
                  <a:lnTo>
                    <a:pt x="3784" y="2001"/>
                  </a:lnTo>
                  <a:cubicBezTo>
                    <a:pt x="3784" y="1899"/>
                    <a:pt x="3827" y="1798"/>
                    <a:pt x="3928" y="1740"/>
                  </a:cubicBezTo>
                  <a:lnTo>
                    <a:pt x="4247" y="1566"/>
                  </a:lnTo>
                  <a:lnTo>
                    <a:pt x="3653" y="522"/>
                  </a:lnTo>
                  <a:lnTo>
                    <a:pt x="3334" y="710"/>
                  </a:lnTo>
                  <a:cubicBezTo>
                    <a:pt x="3290" y="736"/>
                    <a:pt x="3242" y="747"/>
                    <a:pt x="3196" y="747"/>
                  </a:cubicBezTo>
                  <a:cubicBezTo>
                    <a:pt x="3137" y="747"/>
                    <a:pt x="3079" y="728"/>
                    <a:pt x="3030" y="696"/>
                  </a:cubicBezTo>
                  <a:cubicBezTo>
                    <a:pt x="2986" y="667"/>
                    <a:pt x="2928" y="638"/>
                    <a:pt x="2885" y="609"/>
                  </a:cubicBezTo>
                  <a:cubicBezTo>
                    <a:pt x="2783" y="565"/>
                    <a:pt x="2725" y="464"/>
                    <a:pt x="2725" y="362"/>
                  </a:cubicBezTo>
                  <a:lnTo>
                    <a:pt x="2725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132" name="그림 1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7420" y="6420661"/>
            <a:ext cx="1847850" cy="39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53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3" name="Google Shape;1673;p47"/>
          <p:cNvSpPr txBox="1">
            <a:spLocks noGrp="1"/>
          </p:cNvSpPr>
          <p:nvPr>
            <p:ph type="title"/>
          </p:nvPr>
        </p:nvSpPr>
        <p:spPr>
          <a:xfrm>
            <a:off x="952400" y="732800"/>
            <a:ext cx="10287200" cy="624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altLang="ko-KR" smtClean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4.1 </a:t>
            </a:r>
            <a:r>
              <a:rPr lang="ko-KR" altLang="en-US" smtClean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보고서 내용물</a:t>
            </a:r>
            <a:endParaRPr dirty="0">
              <a:latin typeface="넥슨Lv1고딕 OTF Bold" panose="00000800000000000000" pitchFamily="50" charset="-127"/>
              <a:ea typeface="넥슨Lv1고딕 OTF Bold" panose="00000800000000000000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7420" y="6420661"/>
            <a:ext cx="1847850" cy="390525"/>
          </a:xfrm>
          <a:prstGeom prst="rect">
            <a:avLst/>
          </a:prstGeom>
        </p:spPr>
      </p:pic>
      <p:pic>
        <p:nvPicPr>
          <p:cNvPr id="1026" name="Picture 2" descr="리눅스 Ghost 취약점(CVE-2015-0235) 분석 보고서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441" y="1950720"/>
            <a:ext cx="2960490" cy="4311826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7137" y="1949746"/>
            <a:ext cx="3049200" cy="1438765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2543" y="1949746"/>
            <a:ext cx="3049753" cy="4312800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2578" y="3665750"/>
            <a:ext cx="4638317" cy="2596796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780475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7420" y="6420661"/>
            <a:ext cx="1847850" cy="390525"/>
          </a:xfrm>
          <a:prstGeom prst="rect">
            <a:avLst/>
          </a:prstGeom>
        </p:spPr>
      </p:pic>
      <p:sp>
        <p:nvSpPr>
          <p:cNvPr id="8" name="Google Shape;1673;p47"/>
          <p:cNvSpPr txBox="1">
            <a:spLocks noGrp="1"/>
          </p:cNvSpPr>
          <p:nvPr>
            <p:ph type="title"/>
          </p:nvPr>
        </p:nvSpPr>
        <p:spPr>
          <a:xfrm>
            <a:off x="952400" y="732800"/>
            <a:ext cx="10287200" cy="624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altLang="ko-KR" smtClean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4.2 </a:t>
            </a:r>
            <a:r>
              <a:rPr lang="ko-KR" altLang="en-US" smtClean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프로젝트 </a:t>
            </a:r>
            <a:r>
              <a:rPr lang="ko-KR" altLang="en-US" dirty="0" smtClean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수행 절차 및 방법</a:t>
            </a:r>
            <a:endParaRPr dirty="0">
              <a:latin typeface="넥슨Lv1고딕 OTF Bold" panose="00000800000000000000" pitchFamily="50" charset="-127"/>
              <a:ea typeface="넥슨Lv1고딕 OTF Bold" panose="00000800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1254" y="1732559"/>
            <a:ext cx="8989491" cy="4312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064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09" t="-717" r="22714" b="-226"/>
          <a:stretch/>
        </p:blipFill>
        <p:spPr>
          <a:xfrm>
            <a:off x="6947029" y="1469020"/>
            <a:ext cx="4147456" cy="4659361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9068" y="6132495"/>
            <a:ext cx="1847850" cy="390525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358900" y="5133315"/>
            <a:ext cx="4737200" cy="12855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31" name="Google Shape;2231;p61"/>
          <p:cNvSpPr txBox="1">
            <a:spLocks noGrp="1"/>
          </p:cNvSpPr>
          <p:nvPr>
            <p:ph type="title"/>
          </p:nvPr>
        </p:nvSpPr>
        <p:spPr>
          <a:xfrm>
            <a:off x="1947359" y="1938205"/>
            <a:ext cx="4737200" cy="13836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" dirty="0" smtClean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Q&amp;A</a:t>
            </a:r>
            <a:endParaRPr dirty="0">
              <a:latin typeface="넥슨Lv1고딕 OTF Bold" panose="00000800000000000000" pitchFamily="50" charset="-127"/>
              <a:ea typeface="넥슨Lv1고딕 OTF Bold" panose="00000800000000000000" pitchFamily="50" charset="-127"/>
            </a:endParaRPr>
          </a:p>
        </p:txBody>
      </p:sp>
      <p:sp>
        <p:nvSpPr>
          <p:cNvPr id="2232" name="Google Shape;2232;p61"/>
          <p:cNvSpPr txBox="1">
            <a:spLocks noGrp="1"/>
          </p:cNvSpPr>
          <p:nvPr>
            <p:ph type="subTitle" idx="1"/>
          </p:nvPr>
        </p:nvSpPr>
        <p:spPr>
          <a:xfrm>
            <a:off x="1947359" y="3136769"/>
            <a:ext cx="4737200" cy="1579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/>
            <a:r>
              <a:rPr lang="en" dirty="0" smtClean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Do you have any questions?</a:t>
            </a:r>
            <a:endParaRPr dirty="0" smtClean="0">
              <a:latin typeface="넥슨Lv1고딕 OTF" panose="00000500000000000000" pitchFamily="50" charset="-127"/>
              <a:ea typeface="넥슨Lv1고딕 OTF" panose="00000500000000000000" pitchFamily="50" charset="-127"/>
            </a:endParaRPr>
          </a:p>
          <a:p>
            <a:pPr marL="0" indent="0"/>
            <a:endParaRPr dirty="0" smtClean="0">
              <a:latin typeface="넥슨Lv1고딕 OTF" panose="00000500000000000000" pitchFamily="50" charset="-127"/>
              <a:ea typeface="넥슨Lv1고딕 OTF" panose="00000500000000000000" pitchFamily="50" charset="-127"/>
            </a:endParaRPr>
          </a:p>
          <a:p>
            <a:pPr marL="0" indent="0"/>
            <a:r>
              <a:rPr lang="en-US">
                <a:latin typeface="넥슨Lv1고딕 OTF" panose="00000500000000000000" pitchFamily="50" charset="-127"/>
                <a:ea typeface="넥슨Lv1고딕 OTF" panose="00000500000000000000" pitchFamily="50" charset="-127"/>
                <a:hlinkClick r:id="rId5"/>
              </a:rPr>
              <a:t>https://</a:t>
            </a:r>
            <a:r>
              <a:rPr lang="en-US" smtClean="0">
                <a:latin typeface="넥슨Lv1고딕 OTF" panose="00000500000000000000" pitchFamily="50" charset="-127"/>
                <a:ea typeface="넥슨Lv1고딕 OTF" panose="00000500000000000000" pitchFamily="50" charset="-127"/>
                <a:hlinkClick r:id="rId5"/>
              </a:rPr>
              <a:t>github.com/WonhaWoo</a:t>
            </a:r>
            <a:endParaRPr lang="en-US" smtClean="0">
              <a:latin typeface="넥슨Lv1고딕 OTF" panose="00000500000000000000" pitchFamily="50" charset="-127"/>
              <a:ea typeface="넥슨Lv1고딕 OTF" panose="00000500000000000000" pitchFamily="50" charset="-127"/>
            </a:endParaRPr>
          </a:p>
          <a:p>
            <a:pPr marL="0" indent="0"/>
            <a:r>
              <a:rPr lang="en" smtClean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+82 </a:t>
            </a:r>
            <a:r>
              <a:rPr lang="en" dirty="0" smtClean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10 4895 1219</a:t>
            </a:r>
            <a:endParaRPr dirty="0" smtClean="0">
              <a:latin typeface="넥슨Lv1고딕 OTF" panose="00000500000000000000" pitchFamily="50" charset="-127"/>
              <a:ea typeface="넥슨Lv1고딕 OTF" panose="00000500000000000000" pitchFamily="50" charset="-127"/>
            </a:endParaRPr>
          </a:p>
        </p:txBody>
      </p:sp>
      <p:sp>
        <p:nvSpPr>
          <p:cNvPr id="2317" name="Google Shape;2317;p61"/>
          <p:cNvSpPr/>
          <p:nvPr/>
        </p:nvSpPr>
        <p:spPr>
          <a:xfrm>
            <a:off x="1947359" y="4967369"/>
            <a:ext cx="744000" cy="7440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318" name="Google Shape;2318;p61"/>
          <p:cNvSpPr/>
          <p:nvPr/>
        </p:nvSpPr>
        <p:spPr>
          <a:xfrm>
            <a:off x="2871472" y="4967369"/>
            <a:ext cx="744000" cy="7440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319" name="Google Shape;2319;p61"/>
          <p:cNvSpPr/>
          <p:nvPr/>
        </p:nvSpPr>
        <p:spPr>
          <a:xfrm>
            <a:off x="3795584" y="4967369"/>
            <a:ext cx="744000" cy="7440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grpSp>
        <p:nvGrpSpPr>
          <p:cNvPr id="2320" name="Google Shape;2320;p61"/>
          <p:cNvGrpSpPr/>
          <p:nvPr/>
        </p:nvGrpSpPr>
        <p:grpSpPr>
          <a:xfrm>
            <a:off x="3965706" y="5137982"/>
            <a:ext cx="428921" cy="428921"/>
            <a:chOff x="1379798" y="1723250"/>
            <a:chExt cx="397887" cy="397887"/>
          </a:xfrm>
        </p:grpSpPr>
        <p:sp>
          <p:nvSpPr>
            <p:cNvPr id="2321" name="Google Shape;2321;p61"/>
            <p:cNvSpPr/>
            <p:nvPr/>
          </p:nvSpPr>
          <p:spPr>
            <a:xfrm>
              <a:off x="1462169" y="1793977"/>
              <a:ext cx="23354" cy="23312"/>
            </a:xfrm>
            <a:custGeom>
              <a:avLst/>
              <a:gdLst/>
              <a:ahLst/>
              <a:cxnLst/>
              <a:rect l="l" t="t" r="r" b="b"/>
              <a:pathLst>
                <a:path w="1119" h="1117" extrusionOk="0">
                  <a:moveTo>
                    <a:pt x="559" y="1"/>
                  </a:moveTo>
                  <a:cubicBezTo>
                    <a:pt x="251" y="1"/>
                    <a:pt x="0" y="250"/>
                    <a:pt x="0" y="558"/>
                  </a:cubicBezTo>
                  <a:cubicBezTo>
                    <a:pt x="0" y="866"/>
                    <a:pt x="251" y="1117"/>
                    <a:pt x="559" y="1117"/>
                  </a:cubicBezTo>
                  <a:cubicBezTo>
                    <a:pt x="867" y="1117"/>
                    <a:pt x="1118" y="866"/>
                    <a:pt x="1118" y="558"/>
                  </a:cubicBezTo>
                  <a:cubicBezTo>
                    <a:pt x="1118" y="250"/>
                    <a:pt x="867" y="1"/>
                    <a:pt x="5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322" name="Google Shape;2322;p61"/>
            <p:cNvSpPr/>
            <p:nvPr/>
          </p:nvSpPr>
          <p:spPr>
            <a:xfrm>
              <a:off x="1379798" y="1723250"/>
              <a:ext cx="397887" cy="397887"/>
            </a:xfrm>
            <a:custGeom>
              <a:avLst/>
              <a:gdLst/>
              <a:ahLst/>
              <a:cxnLst/>
              <a:rect l="l" t="t" r="r" b="b"/>
              <a:pathLst>
                <a:path w="19065" h="19065" extrusionOk="0">
                  <a:moveTo>
                    <a:pt x="4506" y="2271"/>
                  </a:moveTo>
                  <a:cubicBezTo>
                    <a:pt x="5429" y="2271"/>
                    <a:pt x="6181" y="3023"/>
                    <a:pt x="6181" y="3947"/>
                  </a:cubicBezTo>
                  <a:cubicBezTo>
                    <a:pt x="6181" y="4872"/>
                    <a:pt x="5429" y="5622"/>
                    <a:pt x="4506" y="5622"/>
                  </a:cubicBezTo>
                  <a:cubicBezTo>
                    <a:pt x="3583" y="5622"/>
                    <a:pt x="2831" y="4872"/>
                    <a:pt x="2831" y="3947"/>
                  </a:cubicBezTo>
                  <a:cubicBezTo>
                    <a:pt x="2831" y="3023"/>
                    <a:pt x="3583" y="2271"/>
                    <a:pt x="4506" y="2271"/>
                  </a:cubicBezTo>
                  <a:close/>
                  <a:moveTo>
                    <a:pt x="5622" y="6740"/>
                  </a:moveTo>
                  <a:cubicBezTo>
                    <a:pt x="5932" y="6740"/>
                    <a:pt x="6181" y="6989"/>
                    <a:pt x="6181" y="7299"/>
                  </a:cubicBezTo>
                  <a:lnTo>
                    <a:pt x="6181" y="16234"/>
                  </a:lnTo>
                  <a:cubicBezTo>
                    <a:pt x="6181" y="16544"/>
                    <a:pt x="5932" y="16793"/>
                    <a:pt x="5622" y="16793"/>
                  </a:cubicBezTo>
                  <a:lnTo>
                    <a:pt x="3388" y="16793"/>
                  </a:lnTo>
                  <a:cubicBezTo>
                    <a:pt x="3080" y="16793"/>
                    <a:pt x="2831" y="16544"/>
                    <a:pt x="2831" y="16234"/>
                  </a:cubicBezTo>
                  <a:lnTo>
                    <a:pt x="2831" y="7299"/>
                  </a:lnTo>
                  <a:cubicBezTo>
                    <a:pt x="2831" y="6989"/>
                    <a:pt x="3080" y="6740"/>
                    <a:pt x="3388" y="6740"/>
                  </a:cubicBezTo>
                  <a:close/>
                  <a:moveTo>
                    <a:pt x="12596" y="6721"/>
                  </a:moveTo>
                  <a:cubicBezTo>
                    <a:pt x="12811" y="6721"/>
                    <a:pt x="13027" y="6739"/>
                    <a:pt x="13241" y="6774"/>
                  </a:cubicBezTo>
                  <a:cubicBezTo>
                    <a:pt x="15058" y="7069"/>
                    <a:pt x="16235" y="8557"/>
                    <a:pt x="16235" y="10223"/>
                  </a:cubicBezTo>
                  <a:lnTo>
                    <a:pt x="16235" y="16234"/>
                  </a:lnTo>
                  <a:cubicBezTo>
                    <a:pt x="16235" y="16544"/>
                    <a:pt x="15985" y="16793"/>
                    <a:pt x="15676" y="16793"/>
                  </a:cubicBezTo>
                  <a:lnTo>
                    <a:pt x="13441" y="16793"/>
                  </a:lnTo>
                  <a:cubicBezTo>
                    <a:pt x="13133" y="16793"/>
                    <a:pt x="12884" y="16544"/>
                    <a:pt x="12884" y="16234"/>
                  </a:cubicBezTo>
                  <a:lnTo>
                    <a:pt x="12884" y="11209"/>
                  </a:lnTo>
                  <a:cubicBezTo>
                    <a:pt x="12884" y="10593"/>
                    <a:pt x="12382" y="10091"/>
                    <a:pt x="11766" y="10091"/>
                  </a:cubicBezTo>
                  <a:cubicBezTo>
                    <a:pt x="11150" y="10091"/>
                    <a:pt x="10650" y="10593"/>
                    <a:pt x="10650" y="11209"/>
                  </a:cubicBezTo>
                  <a:lnTo>
                    <a:pt x="10650" y="16234"/>
                  </a:lnTo>
                  <a:cubicBezTo>
                    <a:pt x="10650" y="16544"/>
                    <a:pt x="10399" y="16793"/>
                    <a:pt x="10091" y="16793"/>
                  </a:cubicBezTo>
                  <a:lnTo>
                    <a:pt x="7857" y="16793"/>
                  </a:lnTo>
                  <a:cubicBezTo>
                    <a:pt x="7547" y="16793"/>
                    <a:pt x="7298" y="16544"/>
                    <a:pt x="7298" y="16234"/>
                  </a:cubicBezTo>
                  <a:lnTo>
                    <a:pt x="7298" y="7299"/>
                  </a:lnTo>
                  <a:cubicBezTo>
                    <a:pt x="7298" y="6989"/>
                    <a:pt x="7547" y="6740"/>
                    <a:pt x="7857" y="6740"/>
                  </a:cubicBezTo>
                  <a:lnTo>
                    <a:pt x="10091" y="6740"/>
                  </a:lnTo>
                  <a:cubicBezTo>
                    <a:pt x="10377" y="6740"/>
                    <a:pt x="10613" y="6956"/>
                    <a:pt x="10644" y="7234"/>
                  </a:cubicBezTo>
                  <a:cubicBezTo>
                    <a:pt x="11219" y="6901"/>
                    <a:pt x="11901" y="6721"/>
                    <a:pt x="12596" y="6721"/>
                  </a:cubicBezTo>
                  <a:close/>
                  <a:moveTo>
                    <a:pt x="2831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31" y="19065"/>
                  </a:cubicBezTo>
                  <a:lnTo>
                    <a:pt x="16235" y="19065"/>
                  </a:lnTo>
                  <a:cubicBezTo>
                    <a:pt x="17774" y="19065"/>
                    <a:pt x="19065" y="17775"/>
                    <a:pt x="19065" y="16234"/>
                  </a:cubicBezTo>
                  <a:lnTo>
                    <a:pt x="19065" y="2831"/>
                  </a:lnTo>
                  <a:cubicBezTo>
                    <a:pt x="19065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323" name="Google Shape;2323;p61"/>
            <p:cNvSpPr/>
            <p:nvPr/>
          </p:nvSpPr>
          <p:spPr>
            <a:xfrm>
              <a:off x="1555413" y="1886846"/>
              <a:ext cx="139912" cy="163558"/>
            </a:xfrm>
            <a:custGeom>
              <a:avLst/>
              <a:gdLst/>
              <a:ahLst/>
              <a:cxnLst/>
              <a:rect l="l" t="t" r="r" b="b"/>
              <a:pathLst>
                <a:path w="6704" h="7837" extrusionOk="0">
                  <a:moveTo>
                    <a:pt x="4182" y="0"/>
                  </a:moveTo>
                  <a:cubicBezTo>
                    <a:pt x="3474" y="0"/>
                    <a:pt x="2782" y="261"/>
                    <a:pt x="2332" y="711"/>
                  </a:cubicBezTo>
                  <a:cubicBezTo>
                    <a:pt x="2108" y="935"/>
                    <a:pt x="1938" y="1142"/>
                    <a:pt x="1686" y="1142"/>
                  </a:cubicBezTo>
                  <a:cubicBezTo>
                    <a:pt x="1618" y="1142"/>
                    <a:pt x="1544" y="1127"/>
                    <a:pt x="1462" y="1093"/>
                  </a:cubicBezTo>
                  <a:cubicBezTo>
                    <a:pt x="1253" y="1006"/>
                    <a:pt x="1117" y="803"/>
                    <a:pt x="1117" y="576"/>
                  </a:cubicBezTo>
                  <a:lnTo>
                    <a:pt x="1117" y="17"/>
                  </a:lnTo>
                  <a:lnTo>
                    <a:pt x="1" y="17"/>
                  </a:lnTo>
                  <a:lnTo>
                    <a:pt x="1" y="7836"/>
                  </a:lnTo>
                  <a:lnTo>
                    <a:pt x="1117" y="7836"/>
                  </a:lnTo>
                  <a:lnTo>
                    <a:pt x="1117" y="3370"/>
                  </a:lnTo>
                  <a:cubicBezTo>
                    <a:pt x="1117" y="2137"/>
                    <a:pt x="2120" y="1135"/>
                    <a:pt x="3351" y="1135"/>
                  </a:cubicBezTo>
                  <a:cubicBezTo>
                    <a:pt x="4584" y="1135"/>
                    <a:pt x="5585" y="2137"/>
                    <a:pt x="5585" y="3370"/>
                  </a:cubicBezTo>
                  <a:lnTo>
                    <a:pt x="5585" y="7836"/>
                  </a:lnTo>
                  <a:lnTo>
                    <a:pt x="6703" y="7836"/>
                  </a:lnTo>
                  <a:lnTo>
                    <a:pt x="6703" y="2384"/>
                  </a:lnTo>
                  <a:cubicBezTo>
                    <a:pt x="6703" y="1266"/>
                    <a:pt x="5932" y="245"/>
                    <a:pt x="4648" y="38"/>
                  </a:cubicBezTo>
                  <a:cubicBezTo>
                    <a:pt x="4493" y="13"/>
                    <a:pt x="4337" y="0"/>
                    <a:pt x="41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324" name="Google Shape;2324;p61"/>
            <p:cNvSpPr/>
            <p:nvPr/>
          </p:nvSpPr>
          <p:spPr>
            <a:xfrm>
              <a:off x="1462169" y="1887200"/>
              <a:ext cx="23354" cy="163203"/>
            </a:xfrm>
            <a:custGeom>
              <a:avLst/>
              <a:gdLst/>
              <a:ahLst/>
              <a:cxnLst/>
              <a:rect l="l" t="t" r="r" b="b"/>
              <a:pathLst>
                <a:path w="1119" h="7820" extrusionOk="0">
                  <a:moveTo>
                    <a:pt x="0" y="0"/>
                  </a:moveTo>
                  <a:lnTo>
                    <a:pt x="0" y="7819"/>
                  </a:lnTo>
                  <a:lnTo>
                    <a:pt x="1118" y="7819"/>
                  </a:lnTo>
                  <a:lnTo>
                    <a:pt x="11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2325" name="Google Shape;2325;p61"/>
          <p:cNvGrpSpPr/>
          <p:nvPr/>
        </p:nvGrpSpPr>
        <p:grpSpPr>
          <a:xfrm>
            <a:off x="2104887" y="5124909"/>
            <a:ext cx="428944" cy="428921"/>
            <a:chOff x="266768" y="1721375"/>
            <a:chExt cx="397907" cy="397887"/>
          </a:xfrm>
        </p:grpSpPr>
        <p:sp>
          <p:nvSpPr>
            <p:cNvPr id="2326" name="Google Shape;2326;p61"/>
            <p:cNvSpPr/>
            <p:nvPr/>
          </p:nvSpPr>
          <p:spPr>
            <a:xfrm>
              <a:off x="454843" y="1791037"/>
              <a:ext cx="136218" cy="328222"/>
            </a:xfrm>
            <a:custGeom>
              <a:avLst/>
              <a:gdLst/>
              <a:ahLst/>
              <a:cxnLst/>
              <a:rect l="l" t="t" r="r" b="b"/>
              <a:pathLst>
                <a:path w="6527" h="15727" extrusionOk="0">
                  <a:moveTo>
                    <a:pt x="4957" y="1"/>
                  </a:moveTo>
                  <a:cubicBezTo>
                    <a:pt x="4645" y="1"/>
                    <a:pt x="4336" y="24"/>
                    <a:pt x="4028" y="69"/>
                  </a:cubicBezTo>
                  <a:cubicBezTo>
                    <a:pt x="2588" y="280"/>
                    <a:pt x="1700" y="890"/>
                    <a:pt x="1675" y="2250"/>
                  </a:cubicBezTo>
                  <a:lnTo>
                    <a:pt x="1675" y="5040"/>
                  </a:lnTo>
                  <a:cubicBezTo>
                    <a:pt x="1675" y="5348"/>
                    <a:pt x="1426" y="5599"/>
                    <a:pt x="1118" y="5599"/>
                  </a:cubicBezTo>
                  <a:lnTo>
                    <a:pt x="0" y="5599"/>
                  </a:lnTo>
                  <a:lnTo>
                    <a:pt x="0" y="6715"/>
                  </a:lnTo>
                  <a:lnTo>
                    <a:pt x="1118" y="6715"/>
                  </a:lnTo>
                  <a:cubicBezTo>
                    <a:pt x="1426" y="6715"/>
                    <a:pt x="1675" y="6965"/>
                    <a:pt x="1675" y="7274"/>
                  </a:cubicBezTo>
                  <a:lnTo>
                    <a:pt x="1675" y="15727"/>
                  </a:lnTo>
                  <a:lnTo>
                    <a:pt x="3352" y="15727"/>
                  </a:lnTo>
                  <a:lnTo>
                    <a:pt x="3352" y="7274"/>
                  </a:lnTo>
                  <a:cubicBezTo>
                    <a:pt x="3352" y="6965"/>
                    <a:pt x="3602" y="6715"/>
                    <a:pt x="3910" y="6715"/>
                  </a:cubicBezTo>
                  <a:lnTo>
                    <a:pt x="5709" y="6715"/>
                  </a:lnTo>
                  <a:lnTo>
                    <a:pt x="5987" y="5599"/>
                  </a:lnTo>
                  <a:lnTo>
                    <a:pt x="3910" y="5599"/>
                  </a:lnTo>
                  <a:cubicBezTo>
                    <a:pt x="3602" y="5599"/>
                    <a:pt x="3352" y="5348"/>
                    <a:pt x="3352" y="5040"/>
                  </a:cubicBezTo>
                  <a:lnTo>
                    <a:pt x="3352" y="3253"/>
                  </a:lnTo>
                  <a:cubicBezTo>
                    <a:pt x="3352" y="2316"/>
                    <a:pt x="3942" y="1677"/>
                    <a:pt x="4968" y="1504"/>
                  </a:cubicBezTo>
                  <a:cubicBezTo>
                    <a:pt x="5157" y="1473"/>
                    <a:pt x="5339" y="1460"/>
                    <a:pt x="5511" y="1460"/>
                  </a:cubicBezTo>
                  <a:cubicBezTo>
                    <a:pt x="5810" y="1460"/>
                    <a:pt x="6082" y="1498"/>
                    <a:pt x="6324" y="1546"/>
                  </a:cubicBezTo>
                  <a:lnTo>
                    <a:pt x="6526" y="182"/>
                  </a:lnTo>
                  <a:cubicBezTo>
                    <a:pt x="5988" y="62"/>
                    <a:pt x="5468" y="1"/>
                    <a:pt x="49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327" name="Google Shape;2327;p61"/>
            <p:cNvSpPr/>
            <p:nvPr/>
          </p:nvSpPr>
          <p:spPr>
            <a:xfrm>
              <a:off x="266768" y="1721375"/>
              <a:ext cx="397907" cy="397887"/>
            </a:xfrm>
            <a:custGeom>
              <a:avLst/>
              <a:gdLst/>
              <a:ahLst/>
              <a:cxnLst/>
              <a:rect l="l" t="t" r="r" b="b"/>
              <a:pathLst>
                <a:path w="19066" h="19065" extrusionOk="0">
                  <a:moveTo>
                    <a:pt x="2794" y="0"/>
                  </a:moveTo>
                  <a:cubicBezTo>
                    <a:pt x="1255" y="0"/>
                    <a:pt x="1" y="1253"/>
                    <a:pt x="1" y="2793"/>
                  </a:cubicBezTo>
                  <a:lnTo>
                    <a:pt x="1" y="16271"/>
                  </a:lnTo>
                  <a:cubicBezTo>
                    <a:pt x="1" y="17812"/>
                    <a:pt x="1255" y="19065"/>
                    <a:pt x="2794" y="19065"/>
                  </a:cubicBezTo>
                  <a:lnTo>
                    <a:pt x="9571" y="19065"/>
                  </a:lnTo>
                  <a:lnTo>
                    <a:pt x="9571" y="11171"/>
                  </a:lnTo>
                  <a:lnTo>
                    <a:pt x="8453" y="11171"/>
                  </a:lnTo>
                  <a:cubicBezTo>
                    <a:pt x="8145" y="11171"/>
                    <a:pt x="7896" y="10920"/>
                    <a:pt x="7896" y="10612"/>
                  </a:cubicBezTo>
                  <a:lnTo>
                    <a:pt x="7896" y="8378"/>
                  </a:lnTo>
                  <a:cubicBezTo>
                    <a:pt x="7896" y="8070"/>
                    <a:pt x="8145" y="7819"/>
                    <a:pt x="8453" y="7819"/>
                  </a:cubicBezTo>
                  <a:lnTo>
                    <a:pt x="9571" y="7819"/>
                  </a:lnTo>
                  <a:lnTo>
                    <a:pt x="9571" y="5836"/>
                  </a:lnTo>
                  <a:cubicBezTo>
                    <a:pt x="9571" y="3710"/>
                    <a:pt x="10741" y="2615"/>
                    <a:pt x="12878" y="2302"/>
                  </a:cubicBezTo>
                  <a:cubicBezTo>
                    <a:pt x="13231" y="2249"/>
                    <a:pt x="13591" y="2223"/>
                    <a:pt x="13956" y="2223"/>
                  </a:cubicBezTo>
                  <a:cubicBezTo>
                    <a:pt x="14725" y="2223"/>
                    <a:pt x="15517" y="2339"/>
                    <a:pt x="16318" y="2567"/>
                  </a:cubicBezTo>
                  <a:cubicBezTo>
                    <a:pt x="16589" y="2643"/>
                    <a:pt x="16759" y="2908"/>
                    <a:pt x="16718" y="3186"/>
                  </a:cubicBezTo>
                  <a:lnTo>
                    <a:pt x="16352" y="5650"/>
                  </a:lnTo>
                  <a:cubicBezTo>
                    <a:pt x="16329" y="5806"/>
                    <a:pt x="16240" y="5944"/>
                    <a:pt x="16111" y="6031"/>
                  </a:cubicBezTo>
                  <a:cubicBezTo>
                    <a:pt x="16006" y="6102"/>
                    <a:pt x="15912" y="6127"/>
                    <a:pt x="15818" y="6127"/>
                  </a:cubicBezTo>
                  <a:cubicBezTo>
                    <a:pt x="15717" y="6127"/>
                    <a:pt x="15614" y="6098"/>
                    <a:pt x="15494" y="6068"/>
                  </a:cubicBezTo>
                  <a:cubicBezTo>
                    <a:pt x="15202" y="5995"/>
                    <a:pt x="14879" y="5914"/>
                    <a:pt x="14527" y="5914"/>
                  </a:cubicBezTo>
                  <a:cubicBezTo>
                    <a:pt x="14409" y="5914"/>
                    <a:pt x="14289" y="5923"/>
                    <a:pt x="14165" y="5944"/>
                  </a:cubicBezTo>
                  <a:cubicBezTo>
                    <a:pt x="13534" y="6050"/>
                    <a:pt x="13481" y="6333"/>
                    <a:pt x="13481" y="6590"/>
                  </a:cubicBezTo>
                  <a:lnTo>
                    <a:pt x="13481" y="7819"/>
                  </a:lnTo>
                  <a:lnTo>
                    <a:pt x="15715" y="7819"/>
                  </a:lnTo>
                  <a:cubicBezTo>
                    <a:pt x="15887" y="7819"/>
                    <a:pt x="16048" y="7899"/>
                    <a:pt x="16154" y="8035"/>
                  </a:cubicBezTo>
                  <a:cubicBezTo>
                    <a:pt x="16260" y="8169"/>
                    <a:pt x="16297" y="8346"/>
                    <a:pt x="16256" y="8513"/>
                  </a:cubicBezTo>
                  <a:lnTo>
                    <a:pt x="15697" y="10747"/>
                  </a:lnTo>
                  <a:cubicBezTo>
                    <a:pt x="15635" y="10996"/>
                    <a:pt x="15412" y="11170"/>
                    <a:pt x="15156" y="11170"/>
                  </a:cubicBezTo>
                  <a:lnTo>
                    <a:pt x="13481" y="11170"/>
                  </a:lnTo>
                  <a:lnTo>
                    <a:pt x="13481" y="19065"/>
                  </a:lnTo>
                  <a:lnTo>
                    <a:pt x="16272" y="19065"/>
                  </a:lnTo>
                  <a:cubicBezTo>
                    <a:pt x="17813" y="19065"/>
                    <a:pt x="19066" y="17810"/>
                    <a:pt x="19066" y="16271"/>
                  </a:cubicBezTo>
                  <a:lnTo>
                    <a:pt x="19066" y="2793"/>
                  </a:lnTo>
                  <a:cubicBezTo>
                    <a:pt x="19066" y="1253"/>
                    <a:pt x="17813" y="0"/>
                    <a:pt x="162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2328" name="Google Shape;2328;p61"/>
          <p:cNvGrpSpPr/>
          <p:nvPr/>
        </p:nvGrpSpPr>
        <p:grpSpPr>
          <a:xfrm>
            <a:off x="3029022" y="5124909"/>
            <a:ext cx="428899" cy="428921"/>
            <a:chOff x="864491" y="1723250"/>
            <a:chExt cx="397866" cy="397887"/>
          </a:xfrm>
        </p:grpSpPr>
        <p:sp>
          <p:nvSpPr>
            <p:cNvPr id="2329" name="Google Shape;2329;p61"/>
            <p:cNvSpPr/>
            <p:nvPr/>
          </p:nvSpPr>
          <p:spPr>
            <a:xfrm>
              <a:off x="935197" y="1793977"/>
              <a:ext cx="256451" cy="256430"/>
            </a:xfrm>
            <a:custGeom>
              <a:avLst/>
              <a:gdLst/>
              <a:ahLst/>
              <a:cxnLst/>
              <a:rect l="l" t="t" r="r" b="b"/>
              <a:pathLst>
                <a:path w="12288" h="12287" extrusionOk="0">
                  <a:moveTo>
                    <a:pt x="10053" y="1117"/>
                  </a:moveTo>
                  <a:cubicBezTo>
                    <a:pt x="10669" y="1117"/>
                    <a:pt x="11171" y="1617"/>
                    <a:pt x="11171" y="2233"/>
                  </a:cubicBezTo>
                  <a:cubicBezTo>
                    <a:pt x="11170" y="2850"/>
                    <a:pt x="10669" y="3351"/>
                    <a:pt x="10053" y="3351"/>
                  </a:cubicBezTo>
                  <a:cubicBezTo>
                    <a:pt x="9438" y="3351"/>
                    <a:pt x="8937" y="2850"/>
                    <a:pt x="8937" y="2233"/>
                  </a:cubicBezTo>
                  <a:cubicBezTo>
                    <a:pt x="8937" y="1617"/>
                    <a:pt x="9438" y="1117"/>
                    <a:pt x="10053" y="1117"/>
                  </a:cubicBezTo>
                  <a:close/>
                  <a:moveTo>
                    <a:pt x="6144" y="2233"/>
                  </a:moveTo>
                  <a:cubicBezTo>
                    <a:pt x="8300" y="2233"/>
                    <a:pt x="10053" y="3988"/>
                    <a:pt x="10053" y="6144"/>
                  </a:cubicBezTo>
                  <a:cubicBezTo>
                    <a:pt x="10053" y="8299"/>
                    <a:pt x="8300" y="10054"/>
                    <a:pt x="6144" y="10054"/>
                  </a:cubicBezTo>
                  <a:cubicBezTo>
                    <a:pt x="3989" y="10054"/>
                    <a:pt x="2234" y="8299"/>
                    <a:pt x="2234" y="6144"/>
                  </a:cubicBezTo>
                  <a:cubicBezTo>
                    <a:pt x="2234" y="3988"/>
                    <a:pt x="3987" y="2233"/>
                    <a:pt x="6144" y="2233"/>
                  </a:cubicBezTo>
                  <a:close/>
                  <a:moveTo>
                    <a:pt x="1675" y="1"/>
                  </a:moveTo>
                  <a:cubicBezTo>
                    <a:pt x="752" y="1"/>
                    <a:pt x="0" y="751"/>
                    <a:pt x="0" y="1676"/>
                  </a:cubicBezTo>
                  <a:lnTo>
                    <a:pt x="0" y="10611"/>
                  </a:lnTo>
                  <a:cubicBezTo>
                    <a:pt x="0" y="11536"/>
                    <a:pt x="752" y="12286"/>
                    <a:pt x="1675" y="12286"/>
                  </a:cubicBezTo>
                  <a:lnTo>
                    <a:pt x="10612" y="12286"/>
                  </a:lnTo>
                  <a:cubicBezTo>
                    <a:pt x="11536" y="12286"/>
                    <a:pt x="12288" y="11536"/>
                    <a:pt x="12288" y="10611"/>
                  </a:cubicBezTo>
                  <a:lnTo>
                    <a:pt x="12288" y="1676"/>
                  </a:lnTo>
                  <a:cubicBezTo>
                    <a:pt x="12288" y="752"/>
                    <a:pt x="11536" y="1"/>
                    <a:pt x="106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330" name="Google Shape;2330;p61"/>
            <p:cNvSpPr/>
            <p:nvPr/>
          </p:nvSpPr>
          <p:spPr>
            <a:xfrm>
              <a:off x="1005109" y="1863910"/>
              <a:ext cx="116622" cy="116559"/>
            </a:xfrm>
            <a:custGeom>
              <a:avLst/>
              <a:gdLst/>
              <a:ahLst/>
              <a:cxnLst/>
              <a:rect l="l" t="t" r="r" b="b"/>
              <a:pathLst>
                <a:path w="5588" h="5585" extrusionOk="0">
                  <a:moveTo>
                    <a:pt x="2794" y="0"/>
                  </a:moveTo>
                  <a:cubicBezTo>
                    <a:pt x="1255" y="0"/>
                    <a:pt x="1" y="1252"/>
                    <a:pt x="1" y="2793"/>
                  </a:cubicBezTo>
                  <a:cubicBezTo>
                    <a:pt x="1" y="4332"/>
                    <a:pt x="1255" y="5585"/>
                    <a:pt x="2794" y="5585"/>
                  </a:cubicBezTo>
                  <a:cubicBezTo>
                    <a:pt x="4333" y="5585"/>
                    <a:pt x="5587" y="4332"/>
                    <a:pt x="5587" y="2793"/>
                  </a:cubicBezTo>
                  <a:cubicBezTo>
                    <a:pt x="5587" y="1252"/>
                    <a:pt x="4333" y="0"/>
                    <a:pt x="27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331" name="Google Shape;2331;p61"/>
            <p:cNvSpPr/>
            <p:nvPr/>
          </p:nvSpPr>
          <p:spPr>
            <a:xfrm>
              <a:off x="864491" y="1723250"/>
              <a:ext cx="397866" cy="397887"/>
            </a:xfrm>
            <a:custGeom>
              <a:avLst/>
              <a:gdLst/>
              <a:ahLst/>
              <a:cxnLst/>
              <a:rect l="l" t="t" r="r" b="b"/>
              <a:pathLst>
                <a:path w="19064" h="19065" extrusionOk="0">
                  <a:moveTo>
                    <a:pt x="14000" y="2271"/>
                  </a:moveTo>
                  <a:cubicBezTo>
                    <a:pt x="15539" y="2271"/>
                    <a:pt x="16794" y="3524"/>
                    <a:pt x="16794" y="5065"/>
                  </a:cubicBezTo>
                  <a:lnTo>
                    <a:pt x="16794" y="14000"/>
                  </a:lnTo>
                  <a:cubicBezTo>
                    <a:pt x="16794" y="15541"/>
                    <a:pt x="15539" y="16793"/>
                    <a:pt x="14000" y="16793"/>
                  </a:cubicBezTo>
                  <a:lnTo>
                    <a:pt x="5063" y="16793"/>
                  </a:lnTo>
                  <a:cubicBezTo>
                    <a:pt x="3524" y="16793"/>
                    <a:pt x="2272" y="15541"/>
                    <a:pt x="2272" y="14000"/>
                  </a:cubicBezTo>
                  <a:lnTo>
                    <a:pt x="2272" y="5065"/>
                  </a:lnTo>
                  <a:cubicBezTo>
                    <a:pt x="2272" y="3524"/>
                    <a:pt x="3524" y="2271"/>
                    <a:pt x="5063" y="2271"/>
                  </a:cubicBezTo>
                  <a:close/>
                  <a:moveTo>
                    <a:pt x="2829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29" y="19065"/>
                  </a:cubicBezTo>
                  <a:lnTo>
                    <a:pt x="16235" y="19065"/>
                  </a:lnTo>
                  <a:cubicBezTo>
                    <a:pt x="17774" y="19065"/>
                    <a:pt x="19063" y="17775"/>
                    <a:pt x="19063" y="16234"/>
                  </a:cubicBezTo>
                  <a:lnTo>
                    <a:pt x="19063" y="2831"/>
                  </a:lnTo>
                  <a:cubicBezTo>
                    <a:pt x="19063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65637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143000" y="4669971"/>
            <a:ext cx="5029200" cy="13824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6" name="그림 10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1177147"/>
            <a:ext cx="5078186" cy="507818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9068" y="6132495"/>
            <a:ext cx="1847850" cy="39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268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35"/>
          <p:cNvSpPr txBox="1">
            <a:spLocks noGrp="1"/>
          </p:cNvSpPr>
          <p:nvPr>
            <p:ph type="title" idx="2"/>
          </p:nvPr>
        </p:nvSpPr>
        <p:spPr>
          <a:xfrm>
            <a:off x="6525946" y="1295879"/>
            <a:ext cx="4493746" cy="624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altLang="ko-KR" sz="3600" b="1" smtClean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1. </a:t>
            </a:r>
            <a:r>
              <a:rPr lang="ko-KR" altLang="en-US" smtClean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프로젝트 </a:t>
            </a:r>
            <a:r>
              <a:rPr lang="ko-KR" altLang="en-US" dirty="0" smtClean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개요</a:t>
            </a:r>
            <a:endParaRPr dirty="0">
              <a:latin typeface="넥슨Lv1고딕 OTF Bold" panose="00000800000000000000" pitchFamily="50" charset="-127"/>
              <a:ea typeface="넥슨Lv1고딕 OTF Bold" panose="00000800000000000000" pitchFamily="50" charset="-127"/>
            </a:endParaRPr>
          </a:p>
        </p:txBody>
      </p:sp>
      <p:sp>
        <p:nvSpPr>
          <p:cNvPr id="416" name="Google Shape;416;p35"/>
          <p:cNvSpPr txBox="1">
            <a:spLocks noGrp="1"/>
          </p:cNvSpPr>
          <p:nvPr>
            <p:ph type="title" idx="4"/>
          </p:nvPr>
        </p:nvSpPr>
        <p:spPr>
          <a:xfrm>
            <a:off x="6525945" y="3681227"/>
            <a:ext cx="4980337" cy="624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altLang="ko-KR" sz="3600" b="1" smtClean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3. </a:t>
            </a:r>
            <a:r>
              <a:rPr lang="ko-KR" altLang="en-US" smtClean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클라우드 취약점 진단</a:t>
            </a:r>
            <a:endParaRPr dirty="0">
              <a:latin typeface="넥슨Lv1고딕 OTF Bold" panose="00000800000000000000" pitchFamily="50" charset="-127"/>
              <a:ea typeface="넥슨Lv1고딕 OTF Bold" panose="00000800000000000000" pitchFamily="50" charset="-127"/>
            </a:endParaRPr>
          </a:p>
        </p:txBody>
      </p:sp>
      <p:sp>
        <p:nvSpPr>
          <p:cNvPr id="419" name="Google Shape;419;p35"/>
          <p:cNvSpPr txBox="1">
            <a:spLocks noGrp="1"/>
          </p:cNvSpPr>
          <p:nvPr>
            <p:ph type="title" idx="7"/>
          </p:nvPr>
        </p:nvSpPr>
        <p:spPr>
          <a:xfrm>
            <a:off x="6500445" y="2488553"/>
            <a:ext cx="4590293" cy="624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altLang="ko-KR" sz="3600" b="1" smtClean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2. </a:t>
            </a:r>
            <a:r>
              <a:rPr lang="ko-KR" altLang="en-US" smtClean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클라우드 설계</a:t>
            </a:r>
            <a:endParaRPr dirty="0">
              <a:latin typeface="넥슨Lv1고딕 OTF Bold" panose="00000800000000000000" pitchFamily="50" charset="-127"/>
              <a:ea typeface="넥슨Lv1고딕 OTF Bold" panose="00000800000000000000" pitchFamily="50" charset="-127"/>
            </a:endParaRPr>
          </a:p>
        </p:txBody>
      </p:sp>
      <p:grpSp>
        <p:nvGrpSpPr>
          <p:cNvPr id="425" name="Google Shape;425;p35"/>
          <p:cNvGrpSpPr/>
          <p:nvPr/>
        </p:nvGrpSpPr>
        <p:grpSpPr>
          <a:xfrm>
            <a:off x="0" y="-1"/>
            <a:ext cx="5969435" cy="6932815"/>
            <a:chOff x="-25" y="-1"/>
            <a:chExt cx="4477076" cy="5199609"/>
          </a:xfrm>
        </p:grpSpPr>
        <p:sp>
          <p:nvSpPr>
            <p:cNvPr id="426" name="Google Shape;426;p35"/>
            <p:cNvSpPr/>
            <p:nvPr/>
          </p:nvSpPr>
          <p:spPr>
            <a:xfrm>
              <a:off x="-25" y="-1"/>
              <a:ext cx="4477076" cy="5199609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넥슨Lv1고딕 OTF Bold" panose="00000800000000000000" pitchFamily="50" charset="-127"/>
                <a:ea typeface="넥슨Lv1고딕 OTF Bold" panose="00000800000000000000" pitchFamily="50" charset="-127"/>
                <a:cs typeface="Arial"/>
                <a:sym typeface="Arial"/>
              </a:endParaRPr>
            </a:p>
          </p:txBody>
        </p:sp>
        <p:grpSp>
          <p:nvGrpSpPr>
            <p:cNvPr id="427" name="Google Shape;427;p35"/>
            <p:cNvGrpSpPr/>
            <p:nvPr/>
          </p:nvGrpSpPr>
          <p:grpSpPr>
            <a:xfrm>
              <a:off x="251693" y="200826"/>
              <a:ext cx="642951" cy="120601"/>
              <a:chOff x="251693" y="242301"/>
              <a:chExt cx="642951" cy="120601"/>
            </a:xfrm>
          </p:grpSpPr>
          <p:sp>
            <p:nvSpPr>
              <p:cNvPr id="428" name="Google Shape;428;p35"/>
              <p:cNvSpPr/>
              <p:nvPr/>
            </p:nvSpPr>
            <p:spPr>
              <a:xfrm>
                <a:off x="251693" y="242301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넥슨Lv1고딕 OTF Bold" panose="00000800000000000000" pitchFamily="50" charset="-127"/>
                  <a:ea typeface="넥슨Lv1고딕 OTF Bold" panose="00000800000000000000" pitchFamily="50" charset="-127"/>
                  <a:cs typeface="Arial"/>
                  <a:sym typeface="Arial"/>
                </a:endParaRPr>
              </a:p>
            </p:txBody>
          </p:sp>
          <p:sp>
            <p:nvSpPr>
              <p:cNvPr id="429" name="Google Shape;429;p35"/>
              <p:cNvSpPr/>
              <p:nvPr/>
            </p:nvSpPr>
            <p:spPr>
              <a:xfrm>
                <a:off x="512868" y="242302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넥슨Lv1고딕 OTF Bold" panose="00000800000000000000" pitchFamily="50" charset="-127"/>
                  <a:ea typeface="넥슨Lv1고딕 OTF Bold" panose="00000800000000000000" pitchFamily="50" charset="-127"/>
                  <a:cs typeface="Arial"/>
                  <a:sym typeface="Arial"/>
                </a:endParaRPr>
              </a:p>
            </p:txBody>
          </p:sp>
          <p:sp>
            <p:nvSpPr>
              <p:cNvPr id="430" name="Google Shape;430;p35"/>
              <p:cNvSpPr/>
              <p:nvPr/>
            </p:nvSpPr>
            <p:spPr>
              <a:xfrm>
                <a:off x="774044" y="242301"/>
                <a:ext cx="120600" cy="120599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넥슨Lv1고딕 OTF Bold" panose="00000800000000000000" pitchFamily="50" charset="-127"/>
                  <a:ea typeface="넥슨Lv1고딕 OTF Bold" panose="00000800000000000000" pitchFamily="50" charset="-127"/>
                  <a:cs typeface="Arial"/>
                  <a:sym typeface="Arial"/>
                </a:endParaRPr>
              </a:p>
            </p:txBody>
          </p:sp>
        </p:grpSp>
      </p:grpSp>
      <p:sp>
        <p:nvSpPr>
          <p:cNvPr id="18" name="TextBox 17"/>
          <p:cNvSpPr txBox="1"/>
          <p:nvPr/>
        </p:nvSpPr>
        <p:spPr>
          <a:xfrm>
            <a:off x="1980963" y="2983434"/>
            <a:ext cx="234338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600" dirty="0" smtClean="0">
                <a:solidFill>
                  <a:schemeClr val="bg1"/>
                </a:solidFill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목차</a:t>
            </a:r>
            <a:endParaRPr lang="ko-KR" altLang="en-US" sz="6600" dirty="0">
              <a:solidFill>
                <a:schemeClr val="bg1"/>
              </a:solidFill>
              <a:latin typeface="넥슨Lv1고딕 OTF Bold" panose="00000800000000000000" pitchFamily="50" charset="-127"/>
              <a:ea typeface="넥슨Lv1고딕 OTF Bold" panose="00000800000000000000" pitchFamily="50" charset="-127"/>
            </a:endParaRPr>
          </a:p>
        </p:txBody>
      </p:sp>
      <p:sp>
        <p:nvSpPr>
          <p:cNvPr id="17" name="Google Shape;416;p35"/>
          <p:cNvSpPr txBox="1">
            <a:spLocks noGrp="1"/>
          </p:cNvSpPr>
          <p:nvPr>
            <p:ph type="title" idx="4"/>
          </p:nvPr>
        </p:nvSpPr>
        <p:spPr>
          <a:xfrm>
            <a:off x="6525946" y="4873901"/>
            <a:ext cx="4493746" cy="624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altLang="ko-KR" sz="3600" b="1" smtClean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4. </a:t>
            </a:r>
            <a:r>
              <a:rPr lang="ko-KR" altLang="en-US" smtClean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결과 보고서 작성</a:t>
            </a:r>
            <a:endParaRPr dirty="0">
              <a:latin typeface="넥슨Lv1고딕 OTF Bold" panose="00000800000000000000" pitchFamily="50" charset="-127"/>
              <a:ea typeface="넥슨Lv1고딕 OTF Bold" panose="00000800000000000000" pitchFamily="50" charset="-127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7420" y="6420661"/>
            <a:ext cx="1847850" cy="39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969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37"/>
          <p:cNvSpPr txBox="1">
            <a:spLocks noGrp="1"/>
          </p:cNvSpPr>
          <p:nvPr>
            <p:ph type="title"/>
          </p:nvPr>
        </p:nvSpPr>
        <p:spPr>
          <a:xfrm>
            <a:off x="952400" y="3138900"/>
            <a:ext cx="4064000" cy="1122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ko-KR" altLang="en-US" dirty="0" smtClean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프로젝트 개요</a:t>
            </a:r>
            <a:endParaRPr dirty="0">
              <a:latin typeface="넥슨Lv1고딕 OTF Bold" panose="00000800000000000000" pitchFamily="50" charset="-127"/>
              <a:ea typeface="넥슨Lv1고딕 OTF Bold" panose="00000800000000000000" pitchFamily="50" charset="-127"/>
            </a:endParaRPr>
          </a:p>
        </p:txBody>
      </p:sp>
      <p:sp>
        <p:nvSpPr>
          <p:cNvPr id="499" name="Google Shape;499;p37"/>
          <p:cNvSpPr txBox="1">
            <a:spLocks noGrp="1"/>
          </p:cNvSpPr>
          <p:nvPr>
            <p:ph type="title" idx="2"/>
          </p:nvPr>
        </p:nvSpPr>
        <p:spPr>
          <a:xfrm>
            <a:off x="952400" y="1346800"/>
            <a:ext cx="4064000" cy="1864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" smtClean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1</a:t>
            </a:r>
            <a:r>
              <a:rPr lang="en" dirty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.</a:t>
            </a:r>
            <a:endParaRPr dirty="0">
              <a:latin typeface="넥슨Lv1고딕 OTF Bold" panose="00000800000000000000" pitchFamily="50" charset="-127"/>
              <a:ea typeface="넥슨Lv1고딕 OTF Bold" panose="00000800000000000000" pitchFamily="50" charset="-127"/>
            </a:endParaRPr>
          </a:p>
        </p:txBody>
      </p:sp>
      <p:sp>
        <p:nvSpPr>
          <p:cNvPr id="500" name="Google Shape;500;p37"/>
          <p:cNvSpPr/>
          <p:nvPr/>
        </p:nvSpPr>
        <p:spPr>
          <a:xfrm>
            <a:off x="10613220" y="1083615"/>
            <a:ext cx="155200" cy="1552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01" name="Google Shape;501;p37"/>
          <p:cNvSpPr/>
          <p:nvPr/>
        </p:nvSpPr>
        <p:spPr>
          <a:xfrm>
            <a:off x="10832228" y="1083615"/>
            <a:ext cx="155200" cy="155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02" name="Google Shape;502;p37"/>
          <p:cNvSpPr/>
          <p:nvPr/>
        </p:nvSpPr>
        <p:spPr>
          <a:xfrm>
            <a:off x="11051236" y="1083615"/>
            <a:ext cx="155200" cy="155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grpSp>
        <p:nvGrpSpPr>
          <p:cNvPr id="503" name="Google Shape;503;p37"/>
          <p:cNvGrpSpPr/>
          <p:nvPr/>
        </p:nvGrpSpPr>
        <p:grpSpPr>
          <a:xfrm>
            <a:off x="5594616" y="1083642"/>
            <a:ext cx="5784691" cy="5055348"/>
            <a:chOff x="4195962" y="812731"/>
            <a:chExt cx="4338518" cy="3791511"/>
          </a:xfrm>
        </p:grpSpPr>
        <p:grpSp>
          <p:nvGrpSpPr>
            <p:cNvPr id="504" name="Google Shape;504;p37"/>
            <p:cNvGrpSpPr/>
            <p:nvPr/>
          </p:nvGrpSpPr>
          <p:grpSpPr>
            <a:xfrm>
              <a:off x="4470000" y="812731"/>
              <a:ext cx="3490051" cy="2287960"/>
              <a:chOff x="4849800" y="1060525"/>
              <a:chExt cx="2932816" cy="1922656"/>
            </a:xfrm>
          </p:grpSpPr>
          <p:sp>
            <p:nvSpPr>
              <p:cNvPr id="505" name="Google Shape;505;p37"/>
              <p:cNvSpPr/>
              <p:nvPr/>
            </p:nvSpPr>
            <p:spPr>
              <a:xfrm>
                <a:off x="5702118" y="1354752"/>
                <a:ext cx="412858" cy="1595400"/>
              </a:xfrm>
              <a:custGeom>
                <a:avLst/>
                <a:gdLst/>
                <a:ahLst/>
                <a:cxnLst/>
                <a:rect l="l" t="t" r="r" b="b"/>
                <a:pathLst>
                  <a:path w="5725" h="22123" extrusionOk="0">
                    <a:moveTo>
                      <a:pt x="5610" y="0"/>
                    </a:moveTo>
                    <a:cubicBezTo>
                      <a:pt x="3750" y="286"/>
                      <a:pt x="2663" y="1689"/>
                      <a:pt x="2233" y="4293"/>
                    </a:cubicBezTo>
                    <a:cubicBezTo>
                      <a:pt x="1890" y="6468"/>
                      <a:pt x="2062" y="9244"/>
                      <a:pt x="2233" y="11906"/>
                    </a:cubicBezTo>
                    <a:cubicBezTo>
                      <a:pt x="2491" y="16485"/>
                      <a:pt x="2748" y="20806"/>
                      <a:pt x="487" y="21293"/>
                    </a:cubicBezTo>
                    <a:cubicBezTo>
                      <a:pt x="316" y="21321"/>
                      <a:pt x="173" y="21350"/>
                      <a:pt x="1" y="21350"/>
                    </a:cubicBezTo>
                    <a:lnTo>
                      <a:pt x="58" y="22123"/>
                    </a:lnTo>
                    <a:cubicBezTo>
                      <a:pt x="173" y="22123"/>
                      <a:pt x="287" y="22094"/>
                      <a:pt x="402" y="22094"/>
                    </a:cubicBezTo>
                    <a:cubicBezTo>
                      <a:pt x="487" y="22065"/>
                      <a:pt x="573" y="22037"/>
                      <a:pt x="631" y="22037"/>
                    </a:cubicBezTo>
                    <a:cubicBezTo>
                      <a:pt x="3550" y="21407"/>
                      <a:pt x="3264" y="16771"/>
                      <a:pt x="2977" y="11848"/>
                    </a:cubicBezTo>
                    <a:cubicBezTo>
                      <a:pt x="2663" y="6668"/>
                      <a:pt x="2348" y="1288"/>
                      <a:pt x="5725" y="744"/>
                    </a:cubicBezTo>
                    <a:lnTo>
                      <a:pt x="561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06" name="Google Shape;506;p37"/>
              <p:cNvSpPr/>
              <p:nvPr/>
            </p:nvSpPr>
            <p:spPr>
              <a:xfrm>
                <a:off x="5559765" y="1393045"/>
                <a:ext cx="1783260" cy="1590136"/>
              </a:xfrm>
              <a:custGeom>
                <a:avLst/>
                <a:gdLst/>
                <a:ahLst/>
                <a:cxnLst/>
                <a:rect l="l" t="t" r="r" b="b"/>
                <a:pathLst>
                  <a:path w="24728" h="22050" extrusionOk="0">
                    <a:moveTo>
                      <a:pt x="17788" y="1"/>
                    </a:moveTo>
                    <a:cubicBezTo>
                      <a:pt x="15721" y="1"/>
                      <a:pt x="13551" y="1179"/>
                      <a:pt x="12078" y="3733"/>
                    </a:cubicBezTo>
                    <a:cubicBezTo>
                      <a:pt x="11792" y="4247"/>
                      <a:pt x="11267" y="4533"/>
                      <a:pt x="10729" y="4533"/>
                    </a:cubicBezTo>
                    <a:cubicBezTo>
                      <a:pt x="10457" y="4533"/>
                      <a:pt x="10181" y="4459"/>
                      <a:pt x="9931" y="4306"/>
                    </a:cubicBezTo>
                    <a:cubicBezTo>
                      <a:pt x="8557" y="3481"/>
                      <a:pt x="7201" y="3115"/>
                      <a:pt x="5960" y="3115"/>
                    </a:cubicBezTo>
                    <a:cubicBezTo>
                      <a:pt x="2548" y="3115"/>
                      <a:pt x="0" y="5884"/>
                      <a:pt x="315" y="9514"/>
                    </a:cubicBezTo>
                    <a:cubicBezTo>
                      <a:pt x="687" y="13664"/>
                      <a:pt x="7384" y="19417"/>
                      <a:pt x="14024" y="21878"/>
                    </a:cubicBezTo>
                    <a:cubicBezTo>
                      <a:pt x="14337" y="21993"/>
                      <a:pt x="14665" y="22049"/>
                      <a:pt x="14991" y="22049"/>
                    </a:cubicBezTo>
                    <a:cubicBezTo>
                      <a:pt x="15794" y="22049"/>
                      <a:pt x="16585" y="21708"/>
                      <a:pt x="17115" y="21077"/>
                    </a:cubicBezTo>
                    <a:cubicBezTo>
                      <a:pt x="21694" y="15668"/>
                      <a:pt x="24727" y="7368"/>
                      <a:pt x="23010" y="3590"/>
                    </a:cubicBezTo>
                    <a:cubicBezTo>
                      <a:pt x="21975" y="1272"/>
                      <a:pt x="19936" y="1"/>
                      <a:pt x="1778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07" name="Google Shape;507;p37"/>
              <p:cNvSpPr/>
              <p:nvPr/>
            </p:nvSpPr>
            <p:spPr>
              <a:xfrm>
                <a:off x="5451954" y="1248455"/>
                <a:ext cx="1794077" cy="1507348"/>
              </a:xfrm>
              <a:custGeom>
                <a:avLst/>
                <a:gdLst/>
                <a:ahLst/>
                <a:cxnLst/>
                <a:rect l="l" t="t" r="r" b="b"/>
                <a:pathLst>
                  <a:path w="24878" h="20902" extrusionOk="0">
                    <a:moveTo>
                      <a:pt x="18912" y="0"/>
                    </a:moveTo>
                    <a:cubicBezTo>
                      <a:pt x="16974" y="0"/>
                      <a:pt x="15119" y="985"/>
                      <a:pt x="13801" y="2476"/>
                    </a:cubicBezTo>
                    <a:cubicBezTo>
                      <a:pt x="13086" y="3306"/>
                      <a:pt x="12485" y="4250"/>
                      <a:pt x="12056" y="5280"/>
                    </a:cubicBezTo>
                    <a:cubicBezTo>
                      <a:pt x="10056" y="3479"/>
                      <a:pt x="7989" y="2708"/>
                      <a:pt x="6148" y="2708"/>
                    </a:cubicBezTo>
                    <a:cubicBezTo>
                      <a:pt x="2667" y="2708"/>
                      <a:pt x="0" y="5467"/>
                      <a:pt x="150" y="9230"/>
                    </a:cubicBezTo>
                    <a:cubicBezTo>
                      <a:pt x="265" y="12006"/>
                      <a:pt x="2440" y="14524"/>
                      <a:pt x="4300" y="16385"/>
                    </a:cubicBezTo>
                    <a:cubicBezTo>
                      <a:pt x="5988" y="18102"/>
                      <a:pt x="7963" y="20048"/>
                      <a:pt x="10367" y="20620"/>
                    </a:cubicBezTo>
                    <a:cubicBezTo>
                      <a:pt x="11144" y="20811"/>
                      <a:pt x="11906" y="20901"/>
                      <a:pt x="12651" y="20901"/>
                    </a:cubicBezTo>
                    <a:cubicBezTo>
                      <a:pt x="18933" y="20901"/>
                      <a:pt x="23912" y="14508"/>
                      <a:pt x="24705" y="8572"/>
                    </a:cubicBezTo>
                    <a:cubicBezTo>
                      <a:pt x="24848" y="7599"/>
                      <a:pt x="24877" y="6597"/>
                      <a:pt x="24791" y="5595"/>
                    </a:cubicBezTo>
                    <a:cubicBezTo>
                      <a:pt x="24734" y="5080"/>
                      <a:pt x="24620" y="4565"/>
                      <a:pt x="24476" y="4078"/>
                    </a:cubicBezTo>
                    <a:cubicBezTo>
                      <a:pt x="23875" y="2333"/>
                      <a:pt x="22530" y="959"/>
                      <a:pt x="20813" y="329"/>
                    </a:cubicBezTo>
                    <a:cubicBezTo>
                      <a:pt x="20181" y="105"/>
                      <a:pt x="19542" y="0"/>
                      <a:pt x="1891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08" name="Google Shape;508;p37"/>
              <p:cNvSpPr/>
              <p:nvPr/>
            </p:nvSpPr>
            <p:spPr>
              <a:xfrm>
                <a:off x="6443092" y="1464510"/>
                <a:ext cx="359133" cy="270143"/>
              </a:xfrm>
              <a:custGeom>
                <a:avLst/>
                <a:gdLst/>
                <a:ahLst/>
                <a:cxnLst/>
                <a:rect l="l" t="t" r="r" b="b"/>
                <a:pathLst>
                  <a:path w="4980" h="3746" extrusionOk="0">
                    <a:moveTo>
                      <a:pt x="4469" y="1"/>
                    </a:moveTo>
                    <a:cubicBezTo>
                      <a:pt x="4393" y="1"/>
                      <a:pt x="4315" y="17"/>
                      <a:pt x="4236" y="52"/>
                    </a:cubicBezTo>
                    <a:cubicBezTo>
                      <a:pt x="3749" y="224"/>
                      <a:pt x="3291" y="539"/>
                      <a:pt x="2919" y="939"/>
                    </a:cubicBezTo>
                    <a:cubicBezTo>
                      <a:pt x="2461" y="1397"/>
                      <a:pt x="2032" y="1855"/>
                      <a:pt x="1632" y="2370"/>
                    </a:cubicBezTo>
                    <a:cubicBezTo>
                      <a:pt x="1317" y="2800"/>
                      <a:pt x="859" y="3143"/>
                      <a:pt x="344" y="3372"/>
                    </a:cubicBezTo>
                    <a:cubicBezTo>
                      <a:pt x="286" y="3372"/>
                      <a:pt x="201" y="3401"/>
                      <a:pt x="143" y="3429"/>
                    </a:cubicBezTo>
                    <a:cubicBezTo>
                      <a:pt x="57" y="3486"/>
                      <a:pt x="0" y="3572"/>
                      <a:pt x="29" y="3658"/>
                    </a:cubicBezTo>
                    <a:cubicBezTo>
                      <a:pt x="158" y="3714"/>
                      <a:pt x="300" y="3745"/>
                      <a:pt x="445" y="3745"/>
                    </a:cubicBezTo>
                    <a:cubicBezTo>
                      <a:pt x="525" y="3745"/>
                      <a:pt x="606" y="3736"/>
                      <a:pt x="687" y="3715"/>
                    </a:cubicBezTo>
                    <a:cubicBezTo>
                      <a:pt x="1832" y="3458"/>
                      <a:pt x="2605" y="2485"/>
                      <a:pt x="3578" y="1855"/>
                    </a:cubicBezTo>
                    <a:cubicBezTo>
                      <a:pt x="4007" y="1569"/>
                      <a:pt x="4522" y="1340"/>
                      <a:pt x="4837" y="853"/>
                    </a:cubicBezTo>
                    <a:cubicBezTo>
                      <a:pt x="4951" y="653"/>
                      <a:pt x="4980" y="424"/>
                      <a:pt x="4894" y="224"/>
                    </a:cubicBezTo>
                    <a:cubicBezTo>
                      <a:pt x="4795" y="85"/>
                      <a:pt x="4640" y="1"/>
                      <a:pt x="446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09" name="Google Shape;509;p37"/>
              <p:cNvSpPr/>
              <p:nvPr/>
            </p:nvSpPr>
            <p:spPr>
              <a:xfrm>
                <a:off x="5629932" y="1721959"/>
                <a:ext cx="267114" cy="403988"/>
              </a:xfrm>
              <a:custGeom>
                <a:avLst/>
                <a:gdLst/>
                <a:ahLst/>
                <a:cxnLst/>
                <a:rect l="l" t="t" r="r" b="b"/>
                <a:pathLst>
                  <a:path w="3704" h="5602" extrusionOk="0">
                    <a:moveTo>
                      <a:pt x="3355" y="1"/>
                    </a:moveTo>
                    <a:cubicBezTo>
                      <a:pt x="2798" y="1"/>
                      <a:pt x="1682" y="823"/>
                      <a:pt x="1517" y="947"/>
                    </a:cubicBezTo>
                    <a:cubicBezTo>
                      <a:pt x="773" y="1605"/>
                      <a:pt x="286" y="2521"/>
                      <a:pt x="143" y="3522"/>
                    </a:cubicBezTo>
                    <a:cubicBezTo>
                      <a:pt x="0" y="4095"/>
                      <a:pt x="86" y="4696"/>
                      <a:pt x="315" y="5240"/>
                    </a:cubicBezTo>
                    <a:cubicBezTo>
                      <a:pt x="413" y="5410"/>
                      <a:pt x="593" y="5602"/>
                      <a:pt x="786" y="5602"/>
                    </a:cubicBezTo>
                    <a:cubicBezTo>
                      <a:pt x="820" y="5602"/>
                      <a:pt x="854" y="5596"/>
                      <a:pt x="887" y="5583"/>
                    </a:cubicBezTo>
                    <a:cubicBezTo>
                      <a:pt x="1116" y="5497"/>
                      <a:pt x="1116" y="5268"/>
                      <a:pt x="1145" y="5068"/>
                    </a:cubicBezTo>
                    <a:cubicBezTo>
                      <a:pt x="1317" y="3866"/>
                      <a:pt x="1660" y="2607"/>
                      <a:pt x="2490" y="1719"/>
                    </a:cubicBezTo>
                    <a:cubicBezTo>
                      <a:pt x="2862" y="1405"/>
                      <a:pt x="3206" y="1090"/>
                      <a:pt x="3520" y="718"/>
                    </a:cubicBezTo>
                    <a:cubicBezTo>
                      <a:pt x="3578" y="632"/>
                      <a:pt x="3635" y="546"/>
                      <a:pt x="3664" y="460"/>
                    </a:cubicBezTo>
                    <a:cubicBezTo>
                      <a:pt x="3704" y="124"/>
                      <a:pt x="3571" y="1"/>
                      <a:pt x="335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0" name="Google Shape;510;p37"/>
              <p:cNvSpPr/>
              <p:nvPr/>
            </p:nvSpPr>
            <p:spPr>
              <a:xfrm>
                <a:off x="5958051" y="1678330"/>
                <a:ext cx="123894" cy="63461"/>
              </a:xfrm>
              <a:custGeom>
                <a:avLst/>
                <a:gdLst/>
                <a:ahLst/>
                <a:cxnLst/>
                <a:rect l="l" t="t" r="r" b="b"/>
                <a:pathLst>
                  <a:path w="1718" h="880" extrusionOk="0">
                    <a:moveTo>
                      <a:pt x="934" y="0"/>
                    </a:moveTo>
                    <a:cubicBezTo>
                      <a:pt x="718" y="0"/>
                      <a:pt x="507" y="41"/>
                      <a:pt x="373" y="92"/>
                    </a:cubicBezTo>
                    <a:cubicBezTo>
                      <a:pt x="230" y="121"/>
                      <a:pt x="87" y="235"/>
                      <a:pt x="29" y="378"/>
                    </a:cubicBezTo>
                    <a:cubicBezTo>
                      <a:pt x="1" y="493"/>
                      <a:pt x="87" y="665"/>
                      <a:pt x="201" y="722"/>
                    </a:cubicBezTo>
                    <a:cubicBezTo>
                      <a:pt x="258" y="779"/>
                      <a:pt x="344" y="808"/>
                      <a:pt x="430" y="836"/>
                    </a:cubicBezTo>
                    <a:cubicBezTo>
                      <a:pt x="587" y="865"/>
                      <a:pt x="738" y="879"/>
                      <a:pt x="888" y="879"/>
                    </a:cubicBezTo>
                    <a:cubicBezTo>
                      <a:pt x="1038" y="879"/>
                      <a:pt x="1188" y="865"/>
                      <a:pt x="1346" y="836"/>
                    </a:cubicBezTo>
                    <a:cubicBezTo>
                      <a:pt x="1432" y="836"/>
                      <a:pt x="1518" y="808"/>
                      <a:pt x="1603" y="750"/>
                    </a:cubicBezTo>
                    <a:cubicBezTo>
                      <a:pt x="1661" y="722"/>
                      <a:pt x="1718" y="636"/>
                      <a:pt x="1718" y="550"/>
                    </a:cubicBezTo>
                    <a:cubicBezTo>
                      <a:pt x="1718" y="128"/>
                      <a:pt x="1319" y="0"/>
                      <a:pt x="93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1" name="Google Shape;511;p37"/>
              <p:cNvSpPr/>
              <p:nvPr/>
            </p:nvSpPr>
            <p:spPr>
              <a:xfrm>
                <a:off x="4849800" y="1905995"/>
                <a:ext cx="338508" cy="280599"/>
              </a:xfrm>
              <a:custGeom>
                <a:avLst/>
                <a:gdLst/>
                <a:ahLst/>
                <a:cxnLst/>
                <a:rect l="l" t="t" r="r" b="b"/>
                <a:pathLst>
                  <a:path w="4694" h="3891" extrusionOk="0">
                    <a:moveTo>
                      <a:pt x="2539" y="0"/>
                    </a:moveTo>
                    <a:cubicBezTo>
                      <a:pt x="2391" y="0"/>
                      <a:pt x="2241" y="18"/>
                      <a:pt x="2089" y="55"/>
                    </a:cubicBezTo>
                    <a:cubicBezTo>
                      <a:pt x="401" y="398"/>
                      <a:pt x="0" y="2630"/>
                      <a:pt x="1460" y="3575"/>
                    </a:cubicBezTo>
                    <a:cubicBezTo>
                      <a:pt x="1797" y="3793"/>
                      <a:pt x="2156" y="3891"/>
                      <a:pt x="2504" y="3891"/>
                    </a:cubicBezTo>
                    <a:cubicBezTo>
                      <a:pt x="3660" y="3891"/>
                      <a:pt x="4694" y="2812"/>
                      <a:pt x="4408" y="1514"/>
                    </a:cubicBezTo>
                    <a:cubicBezTo>
                      <a:pt x="4211" y="631"/>
                      <a:pt x="3426" y="0"/>
                      <a:pt x="2539" y="0"/>
                    </a:cubicBezTo>
                    <a:close/>
                  </a:path>
                </a:pathLst>
              </a:custGeom>
              <a:solidFill>
                <a:srgbClr val="C1E3F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2" name="Google Shape;512;p37"/>
              <p:cNvSpPr/>
              <p:nvPr/>
            </p:nvSpPr>
            <p:spPr>
              <a:xfrm>
                <a:off x="4913765" y="1944577"/>
                <a:ext cx="239350" cy="197956"/>
              </a:xfrm>
              <a:custGeom>
                <a:avLst/>
                <a:gdLst/>
                <a:ahLst/>
                <a:cxnLst/>
                <a:rect l="l" t="t" r="r" b="b"/>
                <a:pathLst>
                  <a:path w="3319" h="2745" extrusionOk="0">
                    <a:moveTo>
                      <a:pt x="1782" y="0"/>
                    </a:moveTo>
                    <a:cubicBezTo>
                      <a:pt x="1684" y="0"/>
                      <a:pt x="1586" y="11"/>
                      <a:pt x="1489" y="35"/>
                    </a:cubicBezTo>
                    <a:cubicBezTo>
                      <a:pt x="287" y="292"/>
                      <a:pt x="0" y="1866"/>
                      <a:pt x="1031" y="2525"/>
                    </a:cubicBezTo>
                    <a:cubicBezTo>
                      <a:pt x="1269" y="2677"/>
                      <a:pt x="1522" y="2745"/>
                      <a:pt x="1767" y="2745"/>
                    </a:cubicBezTo>
                    <a:cubicBezTo>
                      <a:pt x="2585" y="2745"/>
                      <a:pt x="3318" y="1990"/>
                      <a:pt x="3120" y="1065"/>
                    </a:cubicBezTo>
                    <a:cubicBezTo>
                      <a:pt x="2972" y="447"/>
                      <a:pt x="2397" y="0"/>
                      <a:pt x="1782" y="0"/>
                    </a:cubicBezTo>
                    <a:close/>
                  </a:path>
                </a:pathLst>
              </a:custGeom>
              <a:solidFill>
                <a:srgbClr val="A2C6D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3" name="Google Shape;513;p37"/>
              <p:cNvSpPr/>
              <p:nvPr/>
            </p:nvSpPr>
            <p:spPr>
              <a:xfrm>
                <a:off x="5045879" y="2005225"/>
                <a:ext cx="660501" cy="945572"/>
              </a:xfrm>
              <a:custGeom>
                <a:avLst/>
                <a:gdLst/>
                <a:ahLst/>
                <a:cxnLst/>
                <a:rect l="l" t="t" r="r" b="b"/>
                <a:pathLst>
                  <a:path w="9159" h="13112" extrusionOk="0">
                    <a:moveTo>
                      <a:pt x="1073" y="0"/>
                    </a:moveTo>
                    <a:cubicBezTo>
                      <a:pt x="694" y="0"/>
                      <a:pt x="324" y="101"/>
                      <a:pt x="0" y="281"/>
                    </a:cubicBezTo>
                    <a:lnTo>
                      <a:pt x="401" y="911"/>
                    </a:lnTo>
                    <a:cubicBezTo>
                      <a:pt x="607" y="808"/>
                      <a:pt x="833" y="756"/>
                      <a:pt x="1062" y="756"/>
                    </a:cubicBezTo>
                    <a:cubicBezTo>
                      <a:pt x="1215" y="756"/>
                      <a:pt x="1368" y="779"/>
                      <a:pt x="1517" y="825"/>
                    </a:cubicBezTo>
                    <a:cubicBezTo>
                      <a:pt x="2204" y="1083"/>
                      <a:pt x="3234" y="1855"/>
                      <a:pt x="4264" y="4402"/>
                    </a:cubicBezTo>
                    <a:cubicBezTo>
                      <a:pt x="4722" y="5662"/>
                      <a:pt x="5123" y="6950"/>
                      <a:pt x="5438" y="8237"/>
                    </a:cubicBezTo>
                    <a:cubicBezTo>
                      <a:pt x="6128" y="10861"/>
                      <a:pt x="6712" y="13112"/>
                      <a:pt x="8912" y="13112"/>
                    </a:cubicBezTo>
                    <a:cubicBezTo>
                      <a:pt x="8992" y="13112"/>
                      <a:pt x="9074" y="13109"/>
                      <a:pt x="9158" y="13103"/>
                    </a:cubicBezTo>
                    <a:lnTo>
                      <a:pt x="9130" y="12330"/>
                    </a:lnTo>
                    <a:cubicBezTo>
                      <a:pt x="9055" y="12336"/>
                      <a:pt x="8983" y="12339"/>
                      <a:pt x="8914" y="12339"/>
                    </a:cubicBezTo>
                    <a:cubicBezTo>
                      <a:pt x="7372" y="12339"/>
                      <a:pt x="6921" y="10830"/>
                      <a:pt x="6182" y="8037"/>
                    </a:cubicBezTo>
                    <a:cubicBezTo>
                      <a:pt x="5867" y="6721"/>
                      <a:pt x="5466" y="5404"/>
                      <a:pt x="4980" y="4116"/>
                    </a:cubicBezTo>
                    <a:cubicBezTo>
                      <a:pt x="4064" y="1855"/>
                      <a:pt x="2976" y="482"/>
                      <a:pt x="1746" y="110"/>
                    </a:cubicBezTo>
                    <a:cubicBezTo>
                      <a:pt x="1523" y="35"/>
                      <a:pt x="1296" y="0"/>
                      <a:pt x="10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4" name="Google Shape;514;p37"/>
              <p:cNvSpPr/>
              <p:nvPr/>
            </p:nvSpPr>
            <p:spPr>
              <a:xfrm>
                <a:off x="7028584" y="2256616"/>
                <a:ext cx="317883" cy="720357"/>
              </a:xfrm>
              <a:custGeom>
                <a:avLst/>
                <a:gdLst/>
                <a:ahLst/>
                <a:cxnLst/>
                <a:rect l="l" t="t" r="r" b="b"/>
                <a:pathLst>
                  <a:path w="4408" h="9989" extrusionOk="0">
                    <a:moveTo>
                      <a:pt x="4207" y="1"/>
                    </a:moveTo>
                    <a:lnTo>
                      <a:pt x="3435" y="29"/>
                    </a:lnTo>
                    <a:cubicBezTo>
                      <a:pt x="3692" y="7585"/>
                      <a:pt x="1861" y="8930"/>
                      <a:pt x="0" y="9216"/>
                    </a:cubicBezTo>
                    <a:lnTo>
                      <a:pt x="115" y="9989"/>
                    </a:lnTo>
                    <a:cubicBezTo>
                      <a:pt x="3206" y="9474"/>
                      <a:pt x="4408" y="6497"/>
                      <a:pt x="420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5" name="Google Shape;515;p37"/>
              <p:cNvSpPr/>
              <p:nvPr/>
            </p:nvSpPr>
            <p:spPr>
              <a:xfrm>
                <a:off x="6106679" y="1351435"/>
                <a:ext cx="934971" cy="1630592"/>
              </a:xfrm>
              <a:custGeom>
                <a:avLst/>
                <a:gdLst/>
                <a:ahLst/>
                <a:cxnLst/>
                <a:rect l="l" t="t" r="r" b="b"/>
                <a:pathLst>
                  <a:path w="12965" h="22611" extrusionOk="0">
                    <a:moveTo>
                      <a:pt x="556" y="0"/>
                    </a:moveTo>
                    <a:cubicBezTo>
                      <a:pt x="376" y="0"/>
                      <a:pt x="191" y="15"/>
                      <a:pt x="0" y="46"/>
                    </a:cubicBezTo>
                    <a:lnTo>
                      <a:pt x="115" y="790"/>
                    </a:lnTo>
                    <a:cubicBezTo>
                      <a:pt x="253" y="768"/>
                      <a:pt x="387" y="757"/>
                      <a:pt x="518" y="757"/>
                    </a:cubicBezTo>
                    <a:cubicBezTo>
                      <a:pt x="3436" y="757"/>
                      <a:pt x="4722" y="6118"/>
                      <a:pt x="5982" y="11322"/>
                    </a:cubicBezTo>
                    <a:cubicBezTo>
                      <a:pt x="7292" y="16871"/>
                      <a:pt x="8684" y="22610"/>
                      <a:pt x="12249" y="22610"/>
                    </a:cubicBezTo>
                    <a:cubicBezTo>
                      <a:pt x="12343" y="22610"/>
                      <a:pt x="12438" y="22606"/>
                      <a:pt x="12536" y="22598"/>
                    </a:cubicBezTo>
                    <a:cubicBezTo>
                      <a:pt x="12679" y="22569"/>
                      <a:pt x="12822" y="22569"/>
                      <a:pt x="12965" y="22541"/>
                    </a:cubicBezTo>
                    <a:lnTo>
                      <a:pt x="12822" y="21768"/>
                    </a:lnTo>
                    <a:cubicBezTo>
                      <a:pt x="12736" y="21768"/>
                      <a:pt x="12593" y="21797"/>
                      <a:pt x="12478" y="21797"/>
                    </a:cubicBezTo>
                    <a:cubicBezTo>
                      <a:pt x="12401" y="21804"/>
                      <a:pt x="12324" y="21807"/>
                      <a:pt x="12248" y="21807"/>
                    </a:cubicBezTo>
                    <a:cubicBezTo>
                      <a:pt x="9265" y="21807"/>
                      <a:pt x="7981" y="16369"/>
                      <a:pt x="6697" y="11122"/>
                    </a:cubicBezTo>
                    <a:cubicBezTo>
                      <a:pt x="5391" y="5651"/>
                      <a:pt x="4033" y="0"/>
                      <a:pt x="55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6" name="Google Shape;516;p37"/>
              <p:cNvSpPr/>
              <p:nvPr/>
            </p:nvSpPr>
            <p:spPr>
              <a:xfrm>
                <a:off x="6847580" y="1168841"/>
                <a:ext cx="220888" cy="660646"/>
              </a:xfrm>
              <a:custGeom>
                <a:avLst/>
                <a:gdLst/>
                <a:ahLst/>
                <a:cxnLst/>
                <a:rect l="l" t="t" r="r" b="b"/>
                <a:pathLst>
                  <a:path w="3063" h="9161" extrusionOk="0">
                    <a:moveTo>
                      <a:pt x="2967" y="1"/>
                    </a:moveTo>
                    <a:cubicBezTo>
                      <a:pt x="2171" y="1"/>
                      <a:pt x="1409" y="341"/>
                      <a:pt x="859" y="947"/>
                    </a:cubicBezTo>
                    <a:cubicBezTo>
                      <a:pt x="172" y="1805"/>
                      <a:pt x="1" y="3179"/>
                      <a:pt x="373" y="4925"/>
                    </a:cubicBezTo>
                    <a:cubicBezTo>
                      <a:pt x="630" y="6270"/>
                      <a:pt x="945" y="7701"/>
                      <a:pt x="1403" y="9160"/>
                    </a:cubicBezTo>
                    <a:lnTo>
                      <a:pt x="1889" y="9017"/>
                    </a:lnTo>
                    <a:cubicBezTo>
                      <a:pt x="1460" y="7586"/>
                      <a:pt x="1145" y="6155"/>
                      <a:pt x="859" y="4839"/>
                    </a:cubicBezTo>
                    <a:cubicBezTo>
                      <a:pt x="544" y="3236"/>
                      <a:pt x="659" y="1977"/>
                      <a:pt x="1260" y="1262"/>
                    </a:cubicBezTo>
                    <a:cubicBezTo>
                      <a:pt x="1695" y="772"/>
                      <a:pt x="2311" y="515"/>
                      <a:pt x="2960" y="515"/>
                    </a:cubicBezTo>
                    <a:cubicBezTo>
                      <a:pt x="2994" y="515"/>
                      <a:pt x="3028" y="516"/>
                      <a:pt x="3063" y="517"/>
                    </a:cubicBezTo>
                    <a:lnTo>
                      <a:pt x="3063" y="2"/>
                    </a:lnTo>
                    <a:cubicBezTo>
                      <a:pt x="3031" y="1"/>
                      <a:pt x="2999" y="1"/>
                      <a:pt x="296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7" name="Google Shape;517;p37"/>
              <p:cNvSpPr/>
              <p:nvPr/>
            </p:nvSpPr>
            <p:spPr>
              <a:xfrm>
                <a:off x="6932170" y="1814987"/>
                <a:ext cx="759587" cy="478844"/>
              </a:xfrm>
              <a:custGeom>
                <a:avLst/>
                <a:gdLst/>
                <a:ahLst/>
                <a:cxnLst/>
                <a:rect l="l" t="t" r="r" b="b"/>
                <a:pathLst>
                  <a:path w="10533" h="6640" extrusionOk="0">
                    <a:moveTo>
                      <a:pt x="974" y="0"/>
                    </a:moveTo>
                    <a:lnTo>
                      <a:pt x="1" y="286"/>
                    </a:lnTo>
                    <a:cubicBezTo>
                      <a:pt x="1317" y="4551"/>
                      <a:pt x="3006" y="6611"/>
                      <a:pt x="5210" y="6640"/>
                    </a:cubicBezTo>
                    <a:cubicBezTo>
                      <a:pt x="5381" y="6640"/>
                      <a:pt x="5582" y="6640"/>
                      <a:pt x="5782" y="6583"/>
                    </a:cubicBezTo>
                    <a:cubicBezTo>
                      <a:pt x="7700" y="6296"/>
                      <a:pt x="9274" y="4236"/>
                      <a:pt x="10533" y="372"/>
                    </a:cubicBezTo>
                    <a:lnTo>
                      <a:pt x="9560" y="57"/>
                    </a:lnTo>
                    <a:cubicBezTo>
                      <a:pt x="8367" y="3750"/>
                      <a:pt x="6892" y="5610"/>
                      <a:pt x="5247" y="5610"/>
                    </a:cubicBezTo>
                    <a:cubicBezTo>
                      <a:pt x="5235" y="5610"/>
                      <a:pt x="5222" y="5610"/>
                      <a:pt x="5210" y="5610"/>
                    </a:cubicBezTo>
                    <a:cubicBezTo>
                      <a:pt x="3550" y="5610"/>
                      <a:pt x="2119" y="3721"/>
                      <a:pt x="9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8" name="Google Shape;518;p37"/>
              <p:cNvSpPr/>
              <p:nvPr/>
            </p:nvSpPr>
            <p:spPr>
              <a:xfrm>
                <a:off x="7565838" y="1173024"/>
                <a:ext cx="216778" cy="664684"/>
              </a:xfrm>
              <a:custGeom>
                <a:avLst/>
                <a:gdLst/>
                <a:ahLst/>
                <a:cxnLst/>
                <a:rect l="l" t="t" r="r" b="b"/>
                <a:pathLst>
                  <a:path w="3006" h="9217" extrusionOk="0">
                    <a:moveTo>
                      <a:pt x="89" y="0"/>
                    </a:moveTo>
                    <a:cubicBezTo>
                      <a:pt x="60" y="0"/>
                      <a:pt x="30" y="1"/>
                      <a:pt x="0" y="2"/>
                    </a:cubicBezTo>
                    <a:lnTo>
                      <a:pt x="0" y="517"/>
                    </a:lnTo>
                    <a:cubicBezTo>
                      <a:pt x="32" y="515"/>
                      <a:pt x="63" y="515"/>
                      <a:pt x="94" y="515"/>
                    </a:cubicBezTo>
                    <a:cubicBezTo>
                      <a:pt x="747" y="515"/>
                      <a:pt x="1365" y="798"/>
                      <a:pt x="1774" y="1289"/>
                    </a:cubicBezTo>
                    <a:cubicBezTo>
                      <a:pt x="2375" y="2062"/>
                      <a:pt x="2490" y="3293"/>
                      <a:pt x="2147" y="4867"/>
                    </a:cubicBezTo>
                    <a:cubicBezTo>
                      <a:pt x="1832" y="6183"/>
                      <a:pt x="1488" y="7614"/>
                      <a:pt x="1030" y="9045"/>
                    </a:cubicBezTo>
                    <a:lnTo>
                      <a:pt x="1488" y="9217"/>
                    </a:lnTo>
                    <a:cubicBezTo>
                      <a:pt x="1975" y="7757"/>
                      <a:pt x="2318" y="6326"/>
                      <a:pt x="2604" y="4981"/>
                    </a:cubicBezTo>
                    <a:cubicBezTo>
                      <a:pt x="3005" y="3236"/>
                      <a:pt x="2862" y="1862"/>
                      <a:pt x="2175" y="975"/>
                    </a:cubicBezTo>
                    <a:cubicBezTo>
                      <a:pt x="1651" y="368"/>
                      <a:pt x="887" y="0"/>
                      <a:pt x="8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9" name="Google Shape;519;p37"/>
              <p:cNvSpPr/>
              <p:nvPr/>
            </p:nvSpPr>
            <p:spPr>
              <a:xfrm>
                <a:off x="7002410" y="1152471"/>
                <a:ext cx="66057" cy="84663"/>
              </a:xfrm>
              <a:custGeom>
                <a:avLst/>
                <a:gdLst/>
                <a:ahLst/>
                <a:cxnLst/>
                <a:rect l="l" t="t" r="r" b="b"/>
                <a:pathLst>
                  <a:path w="916" h="1174" extrusionOk="0">
                    <a:moveTo>
                      <a:pt x="744" y="0"/>
                    </a:moveTo>
                    <a:lnTo>
                      <a:pt x="0" y="115"/>
                    </a:lnTo>
                    <a:lnTo>
                      <a:pt x="143" y="1174"/>
                    </a:lnTo>
                    <a:lnTo>
                      <a:pt x="916" y="1031"/>
                    </a:lnTo>
                    <a:lnTo>
                      <a:pt x="74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0" name="Google Shape;520;p37"/>
              <p:cNvSpPr/>
              <p:nvPr/>
            </p:nvSpPr>
            <p:spPr>
              <a:xfrm>
                <a:off x="7056063" y="1115044"/>
                <a:ext cx="165143" cy="134711"/>
              </a:xfrm>
              <a:custGeom>
                <a:avLst/>
                <a:gdLst/>
                <a:ahLst/>
                <a:cxnLst/>
                <a:rect l="l" t="t" r="r" b="b"/>
                <a:pathLst>
                  <a:path w="2290" h="1868" extrusionOk="0">
                    <a:moveTo>
                      <a:pt x="721" y="0"/>
                    </a:moveTo>
                    <a:cubicBezTo>
                      <a:pt x="467" y="0"/>
                      <a:pt x="233" y="131"/>
                      <a:pt x="0" y="519"/>
                    </a:cubicBezTo>
                    <a:lnTo>
                      <a:pt x="57" y="806"/>
                    </a:lnTo>
                    <a:lnTo>
                      <a:pt x="115" y="1235"/>
                    </a:lnTo>
                    <a:lnTo>
                      <a:pt x="172" y="1550"/>
                    </a:lnTo>
                    <a:cubicBezTo>
                      <a:pt x="420" y="1779"/>
                      <a:pt x="630" y="1868"/>
                      <a:pt x="818" y="1868"/>
                    </a:cubicBezTo>
                    <a:cubicBezTo>
                      <a:pt x="913" y="1868"/>
                      <a:pt x="1002" y="1845"/>
                      <a:pt x="1088" y="1807"/>
                    </a:cubicBezTo>
                    <a:cubicBezTo>
                      <a:pt x="1345" y="1664"/>
                      <a:pt x="2232" y="1263"/>
                      <a:pt x="2290" y="777"/>
                    </a:cubicBezTo>
                    <a:cubicBezTo>
                      <a:pt x="2290" y="748"/>
                      <a:pt x="2290" y="720"/>
                      <a:pt x="2290" y="691"/>
                    </a:cubicBezTo>
                    <a:cubicBezTo>
                      <a:pt x="2290" y="662"/>
                      <a:pt x="2261" y="634"/>
                      <a:pt x="2261" y="605"/>
                    </a:cubicBezTo>
                    <a:cubicBezTo>
                      <a:pt x="2061" y="147"/>
                      <a:pt x="1088" y="33"/>
                      <a:pt x="801" y="4"/>
                    </a:cubicBezTo>
                    <a:cubicBezTo>
                      <a:pt x="774" y="2"/>
                      <a:pt x="748" y="0"/>
                      <a:pt x="72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1" name="Google Shape;521;p37"/>
              <p:cNvSpPr/>
              <p:nvPr/>
            </p:nvSpPr>
            <p:spPr>
              <a:xfrm>
                <a:off x="7072577" y="1060525"/>
                <a:ext cx="288965" cy="163268"/>
              </a:xfrm>
              <a:custGeom>
                <a:avLst/>
                <a:gdLst/>
                <a:ahLst/>
                <a:cxnLst/>
                <a:rect l="l" t="t" r="r" b="b"/>
                <a:pathLst>
                  <a:path w="4007" h="2264" extrusionOk="0">
                    <a:moveTo>
                      <a:pt x="2369" y="1"/>
                    </a:moveTo>
                    <a:cubicBezTo>
                      <a:pt x="2196" y="1"/>
                      <a:pt x="2016" y="15"/>
                      <a:pt x="1832" y="45"/>
                    </a:cubicBezTo>
                    <a:cubicBezTo>
                      <a:pt x="773" y="188"/>
                      <a:pt x="0" y="817"/>
                      <a:pt x="115" y="1447"/>
                    </a:cubicBezTo>
                    <a:cubicBezTo>
                      <a:pt x="185" y="1943"/>
                      <a:pt x="842" y="2264"/>
                      <a:pt x="1648" y="2264"/>
                    </a:cubicBezTo>
                    <a:cubicBezTo>
                      <a:pt x="1819" y="2264"/>
                      <a:pt x="1996" y="2250"/>
                      <a:pt x="2175" y="2220"/>
                    </a:cubicBezTo>
                    <a:cubicBezTo>
                      <a:pt x="3234" y="2077"/>
                      <a:pt x="4007" y="1447"/>
                      <a:pt x="3892" y="817"/>
                    </a:cubicBezTo>
                    <a:cubicBezTo>
                      <a:pt x="3821" y="321"/>
                      <a:pt x="3185" y="1"/>
                      <a:pt x="236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2" name="Google Shape;522;p37"/>
              <p:cNvSpPr/>
              <p:nvPr/>
            </p:nvSpPr>
            <p:spPr>
              <a:xfrm>
                <a:off x="7569948" y="1150380"/>
                <a:ext cx="66129" cy="84735"/>
              </a:xfrm>
              <a:custGeom>
                <a:avLst/>
                <a:gdLst/>
                <a:ahLst/>
                <a:cxnLst/>
                <a:rect l="l" t="t" r="r" b="b"/>
                <a:pathLst>
                  <a:path w="917" h="1175" extrusionOk="0">
                    <a:moveTo>
                      <a:pt x="172" y="1"/>
                    </a:moveTo>
                    <a:lnTo>
                      <a:pt x="0" y="1060"/>
                    </a:lnTo>
                    <a:lnTo>
                      <a:pt x="773" y="1174"/>
                    </a:lnTo>
                    <a:lnTo>
                      <a:pt x="916" y="115"/>
                    </a:lnTo>
                    <a:lnTo>
                      <a:pt x="17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3" name="Google Shape;523;p37"/>
              <p:cNvSpPr/>
              <p:nvPr/>
            </p:nvSpPr>
            <p:spPr>
              <a:xfrm>
                <a:off x="7417211" y="1115044"/>
                <a:ext cx="163124" cy="134278"/>
              </a:xfrm>
              <a:custGeom>
                <a:avLst/>
                <a:gdLst/>
                <a:ahLst/>
                <a:cxnLst/>
                <a:rect l="l" t="t" r="r" b="b"/>
                <a:pathLst>
                  <a:path w="2262" h="1862" extrusionOk="0">
                    <a:moveTo>
                      <a:pt x="1541" y="0"/>
                    </a:moveTo>
                    <a:cubicBezTo>
                      <a:pt x="1514" y="0"/>
                      <a:pt x="1487" y="1"/>
                      <a:pt x="1460" y="4"/>
                    </a:cubicBezTo>
                    <a:cubicBezTo>
                      <a:pt x="1203" y="33"/>
                      <a:pt x="229" y="176"/>
                      <a:pt x="29" y="634"/>
                    </a:cubicBezTo>
                    <a:cubicBezTo>
                      <a:pt x="1" y="662"/>
                      <a:pt x="1" y="662"/>
                      <a:pt x="1" y="691"/>
                    </a:cubicBezTo>
                    <a:cubicBezTo>
                      <a:pt x="1" y="720"/>
                      <a:pt x="1" y="748"/>
                      <a:pt x="1" y="777"/>
                    </a:cubicBezTo>
                    <a:cubicBezTo>
                      <a:pt x="58" y="1292"/>
                      <a:pt x="945" y="1693"/>
                      <a:pt x="1203" y="1807"/>
                    </a:cubicBezTo>
                    <a:cubicBezTo>
                      <a:pt x="1291" y="1843"/>
                      <a:pt x="1380" y="1862"/>
                      <a:pt x="1470" y="1862"/>
                    </a:cubicBezTo>
                    <a:cubicBezTo>
                      <a:pt x="1671" y="1862"/>
                      <a:pt x="1881" y="1767"/>
                      <a:pt x="2118" y="1550"/>
                    </a:cubicBezTo>
                    <a:lnTo>
                      <a:pt x="2176" y="1235"/>
                    </a:lnTo>
                    <a:lnTo>
                      <a:pt x="2233" y="806"/>
                    </a:lnTo>
                    <a:lnTo>
                      <a:pt x="2261" y="491"/>
                    </a:lnTo>
                    <a:cubicBezTo>
                      <a:pt x="2028" y="128"/>
                      <a:pt x="1795" y="0"/>
                      <a:pt x="15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4" name="Google Shape;524;p37"/>
              <p:cNvSpPr/>
              <p:nvPr/>
            </p:nvSpPr>
            <p:spPr>
              <a:xfrm>
                <a:off x="7276876" y="1061535"/>
                <a:ext cx="286946" cy="164206"/>
              </a:xfrm>
              <a:custGeom>
                <a:avLst/>
                <a:gdLst/>
                <a:ahLst/>
                <a:cxnLst/>
                <a:rect l="l" t="t" r="r" b="b"/>
                <a:pathLst>
                  <a:path w="3979" h="2277" extrusionOk="0">
                    <a:moveTo>
                      <a:pt x="1707" y="0"/>
                    </a:moveTo>
                    <a:cubicBezTo>
                      <a:pt x="861" y="0"/>
                      <a:pt x="160" y="347"/>
                      <a:pt x="86" y="861"/>
                    </a:cubicBezTo>
                    <a:cubicBezTo>
                      <a:pt x="0" y="1462"/>
                      <a:pt x="773" y="2091"/>
                      <a:pt x="1832" y="2234"/>
                    </a:cubicBezTo>
                    <a:cubicBezTo>
                      <a:pt x="2007" y="2263"/>
                      <a:pt x="2178" y="2276"/>
                      <a:pt x="2342" y="2276"/>
                    </a:cubicBezTo>
                    <a:cubicBezTo>
                      <a:pt x="3171" y="2276"/>
                      <a:pt x="3821" y="1930"/>
                      <a:pt x="3893" y="1404"/>
                    </a:cubicBezTo>
                    <a:cubicBezTo>
                      <a:pt x="3978" y="803"/>
                      <a:pt x="3206" y="202"/>
                      <a:pt x="2147" y="31"/>
                    </a:cubicBezTo>
                    <a:cubicBezTo>
                      <a:pt x="1998" y="10"/>
                      <a:pt x="1850" y="0"/>
                      <a:pt x="170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5" name="Google Shape;525;p37"/>
              <p:cNvSpPr/>
              <p:nvPr/>
            </p:nvSpPr>
            <p:spPr>
              <a:xfrm>
                <a:off x="4913765" y="1955394"/>
                <a:ext cx="217066" cy="179638"/>
              </a:xfrm>
              <a:custGeom>
                <a:avLst/>
                <a:gdLst/>
                <a:ahLst/>
                <a:cxnLst/>
                <a:rect l="l" t="t" r="r" b="b"/>
                <a:pathLst>
                  <a:path w="3010" h="2491" extrusionOk="0">
                    <a:moveTo>
                      <a:pt x="1603" y="0"/>
                    </a:moveTo>
                    <a:cubicBezTo>
                      <a:pt x="1517" y="0"/>
                      <a:pt x="1431" y="9"/>
                      <a:pt x="1346" y="28"/>
                    </a:cubicBezTo>
                    <a:cubicBezTo>
                      <a:pt x="258" y="285"/>
                      <a:pt x="0" y="1688"/>
                      <a:pt x="945" y="2289"/>
                    </a:cubicBezTo>
                    <a:cubicBezTo>
                      <a:pt x="1164" y="2428"/>
                      <a:pt x="1396" y="2491"/>
                      <a:pt x="1619" y="2491"/>
                    </a:cubicBezTo>
                    <a:cubicBezTo>
                      <a:pt x="2358" y="2491"/>
                      <a:pt x="3010" y="1807"/>
                      <a:pt x="2834" y="972"/>
                    </a:cubicBezTo>
                    <a:cubicBezTo>
                      <a:pt x="2709" y="400"/>
                      <a:pt x="2173" y="0"/>
                      <a:pt x="160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26" name="Google Shape;526;p37"/>
            <p:cNvGrpSpPr/>
            <p:nvPr/>
          </p:nvGrpSpPr>
          <p:grpSpPr>
            <a:xfrm>
              <a:off x="7414457" y="2192098"/>
              <a:ext cx="849904" cy="2412145"/>
              <a:chOff x="6603185" y="2152793"/>
              <a:chExt cx="887165" cy="2517897"/>
            </a:xfrm>
          </p:grpSpPr>
          <p:sp>
            <p:nvSpPr>
              <p:cNvPr id="527" name="Google Shape;527;p37"/>
              <p:cNvSpPr/>
              <p:nvPr/>
            </p:nvSpPr>
            <p:spPr>
              <a:xfrm>
                <a:off x="6672660" y="2152793"/>
                <a:ext cx="522077" cy="436681"/>
              </a:xfrm>
              <a:custGeom>
                <a:avLst/>
                <a:gdLst/>
                <a:ahLst/>
                <a:cxnLst/>
                <a:rect l="l" t="t" r="r" b="b"/>
                <a:pathLst>
                  <a:path w="4952" h="4142" extrusionOk="0">
                    <a:moveTo>
                      <a:pt x="2541" y="1"/>
                    </a:moveTo>
                    <a:cubicBezTo>
                      <a:pt x="1450" y="1"/>
                      <a:pt x="1002" y="821"/>
                      <a:pt x="1002" y="821"/>
                    </a:cubicBezTo>
                    <a:cubicBezTo>
                      <a:pt x="1002" y="821"/>
                      <a:pt x="0" y="907"/>
                      <a:pt x="258" y="2424"/>
                    </a:cubicBezTo>
                    <a:cubicBezTo>
                      <a:pt x="315" y="2767"/>
                      <a:pt x="344" y="3054"/>
                      <a:pt x="372" y="3311"/>
                    </a:cubicBezTo>
                    <a:cubicBezTo>
                      <a:pt x="773" y="3683"/>
                      <a:pt x="1288" y="3912"/>
                      <a:pt x="1832" y="3969"/>
                    </a:cubicBezTo>
                    <a:cubicBezTo>
                      <a:pt x="2004" y="3998"/>
                      <a:pt x="2147" y="4055"/>
                      <a:pt x="2261" y="4141"/>
                    </a:cubicBezTo>
                    <a:lnTo>
                      <a:pt x="2862" y="3998"/>
                    </a:lnTo>
                    <a:cubicBezTo>
                      <a:pt x="3234" y="3941"/>
                      <a:pt x="3606" y="3798"/>
                      <a:pt x="3921" y="3626"/>
                    </a:cubicBezTo>
                    <a:cubicBezTo>
                      <a:pt x="3978" y="3426"/>
                      <a:pt x="4951" y="707"/>
                      <a:pt x="3434" y="163"/>
                    </a:cubicBezTo>
                    <a:cubicBezTo>
                      <a:pt x="3098" y="47"/>
                      <a:pt x="2801" y="1"/>
                      <a:pt x="2541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8" name="Google Shape;528;p37"/>
              <p:cNvSpPr/>
              <p:nvPr/>
            </p:nvSpPr>
            <p:spPr>
              <a:xfrm>
                <a:off x="7082976" y="2619515"/>
                <a:ext cx="168368" cy="242694"/>
              </a:xfrm>
              <a:custGeom>
                <a:avLst/>
                <a:gdLst/>
                <a:ahLst/>
                <a:cxnLst/>
                <a:rect l="l" t="t" r="r" b="b"/>
                <a:pathLst>
                  <a:path w="1597" h="2302" extrusionOk="0">
                    <a:moveTo>
                      <a:pt x="0" y="0"/>
                    </a:moveTo>
                    <a:cubicBezTo>
                      <a:pt x="0" y="0"/>
                      <a:pt x="172" y="1460"/>
                      <a:pt x="258" y="1689"/>
                    </a:cubicBezTo>
                    <a:cubicBezTo>
                      <a:pt x="344" y="1946"/>
                      <a:pt x="630" y="1946"/>
                      <a:pt x="659" y="2004"/>
                    </a:cubicBezTo>
                    <a:cubicBezTo>
                      <a:pt x="690" y="2020"/>
                      <a:pt x="1042" y="2302"/>
                      <a:pt x="1283" y="2302"/>
                    </a:cubicBezTo>
                    <a:cubicBezTo>
                      <a:pt x="1474" y="2302"/>
                      <a:pt x="1596" y="2123"/>
                      <a:pt x="1431" y="1489"/>
                    </a:cubicBezTo>
                    <a:cubicBezTo>
                      <a:pt x="1031" y="29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9" name="Google Shape;529;p37"/>
              <p:cNvSpPr/>
              <p:nvPr/>
            </p:nvSpPr>
            <p:spPr>
              <a:xfrm>
                <a:off x="6932112" y="3446268"/>
                <a:ext cx="262620" cy="1155696"/>
              </a:xfrm>
              <a:custGeom>
                <a:avLst/>
                <a:gdLst/>
                <a:ahLst/>
                <a:cxnLst/>
                <a:rect l="l" t="t" r="r" b="b"/>
                <a:pathLst>
                  <a:path w="2491" h="10962" extrusionOk="0">
                    <a:moveTo>
                      <a:pt x="0" y="0"/>
                    </a:moveTo>
                    <a:lnTo>
                      <a:pt x="430" y="10961"/>
                    </a:lnTo>
                    <a:lnTo>
                      <a:pt x="1374" y="10961"/>
                    </a:lnTo>
                    <a:lnTo>
                      <a:pt x="2490" y="2347"/>
                    </a:lnTo>
                    <a:lnTo>
                      <a:pt x="249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0" name="Google Shape;530;p37"/>
              <p:cNvSpPr/>
              <p:nvPr/>
            </p:nvSpPr>
            <p:spPr>
              <a:xfrm>
                <a:off x="6684678" y="3446268"/>
                <a:ext cx="262620" cy="1155696"/>
              </a:xfrm>
              <a:custGeom>
                <a:avLst/>
                <a:gdLst/>
                <a:ahLst/>
                <a:cxnLst/>
                <a:rect l="l" t="t" r="r" b="b"/>
                <a:pathLst>
                  <a:path w="2491" h="10962" extrusionOk="0">
                    <a:moveTo>
                      <a:pt x="1" y="0"/>
                    </a:moveTo>
                    <a:lnTo>
                      <a:pt x="430" y="10961"/>
                    </a:lnTo>
                    <a:lnTo>
                      <a:pt x="1346" y="10961"/>
                    </a:lnTo>
                    <a:lnTo>
                      <a:pt x="2491" y="2347"/>
                    </a:lnTo>
                    <a:lnTo>
                      <a:pt x="249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1" name="Google Shape;531;p37"/>
              <p:cNvSpPr/>
              <p:nvPr/>
            </p:nvSpPr>
            <p:spPr>
              <a:xfrm>
                <a:off x="6687736" y="3563924"/>
                <a:ext cx="256505" cy="166048"/>
              </a:xfrm>
              <a:custGeom>
                <a:avLst/>
                <a:gdLst/>
                <a:ahLst/>
                <a:cxnLst/>
                <a:rect l="l" t="t" r="r" b="b"/>
                <a:pathLst>
                  <a:path w="2433" h="1575" extrusionOk="0">
                    <a:moveTo>
                      <a:pt x="1345" y="0"/>
                    </a:moveTo>
                    <a:cubicBezTo>
                      <a:pt x="887" y="29"/>
                      <a:pt x="458" y="115"/>
                      <a:pt x="0" y="258"/>
                    </a:cubicBezTo>
                    <a:lnTo>
                      <a:pt x="57" y="1574"/>
                    </a:lnTo>
                    <a:cubicBezTo>
                      <a:pt x="1031" y="1574"/>
                      <a:pt x="2433" y="1403"/>
                      <a:pt x="2433" y="1403"/>
                    </a:cubicBezTo>
                    <a:lnTo>
                      <a:pt x="2347" y="286"/>
                    </a:lnTo>
                    <a:cubicBezTo>
                      <a:pt x="2032" y="172"/>
                      <a:pt x="1689" y="57"/>
                      <a:pt x="134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2" name="Google Shape;532;p37"/>
              <p:cNvSpPr/>
              <p:nvPr/>
            </p:nvSpPr>
            <p:spPr>
              <a:xfrm>
                <a:off x="6726954" y="4601846"/>
                <a:ext cx="227407" cy="68844"/>
              </a:xfrm>
              <a:custGeom>
                <a:avLst/>
                <a:gdLst/>
                <a:ahLst/>
                <a:cxnLst/>
                <a:rect l="l" t="t" r="r" b="b"/>
                <a:pathLst>
                  <a:path w="2157" h="653" extrusionOk="0">
                    <a:moveTo>
                      <a:pt x="0" y="0"/>
                    </a:moveTo>
                    <a:lnTo>
                      <a:pt x="0" y="601"/>
                    </a:lnTo>
                    <a:cubicBezTo>
                      <a:pt x="0" y="601"/>
                      <a:pt x="967" y="652"/>
                      <a:pt x="1603" y="652"/>
                    </a:cubicBezTo>
                    <a:cubicBezTo>
                      <a:pt x="1921" y="652"/>
                      <a:pt x="2156" y="639"/>
                      <a:pt x="2147" y="601"/>
                    </a:cubicBezTo>
                    <a:cubicBezTo>
                      <a:pt x="2147" y="487"/>
                      <a:pt x="945" y="0"/>
                      <a:pt x="94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3" name="Google Shape;533;p37"/>
              <p:cNvSpPr/>
              <p:nvPr/>
            </p:nvSpPr>
            <p:spPr>
              <a:xfrm>
                <a:off x="6932112" y="3446268"/>
                <a:ext cx="262620" cy="331991"/>
              </a:xfrm>
              <a:custGeom>
                <a:avLst/>
                <a:gdLst/>
                <a:ahLst/>
                <a:cxnLst/>
                <a:rect l="l" t="t" r="r" b="b"/>
                <a:pathLst>
                  <a:path w="2491" h="3149" extrusionOk="0">
                    <a:moveTo>
                      <a:pt x="1231" y="0"/>
                    </a:moveTo>
                    <a:lnTo>
                      <a:pt x="258" y="29"/>
                    </a:lnTo>
                    <a:lnTo>
                      <a:pt x="0" y="687"/>
                    </a:lnTo>
                    <a:lnTo>
                      <a:pt x="115" y="3148"/>
                    </a:lnTo>
                    <a:lnTo>
                      <a:pt x="2490" y="2261"/>
                    </a:lnTo>
                    <a:lnTo>
                      <a:pt x="2490" y="630"/>
                    </a:lnTo>
                    <a:cubicBezTo>
                      <a:pt x="2090" y="401"/>
                      <a:pt x="1660" y="200"/>
                      <a:pt x="12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4" name="Google Shape;534;p37"/>
              <p:cNvSpPr/>
              <p:nvPr/>
            </p:nvSpPr>
            <p:spPr>
              <a:xfrm>
                <a:off x="6639451" y="2619515"/>
                <a:ext cx="606524" cy="1092334"/>
              </a:xfrm>
              <a:custGeom>
                <a:avLst/>
                <a:gdLst/>
                <a:ahLst/>
                <a:cxnLst/>
                <a:rect l="l" t="t" r="r" b="b"/>
                <a:pathLst>
                  <a:path w="5753" h="10361" extrusionOk="0">
                    <a:moveTo>
                      <a:pt x="2118" y="0"/>
                    </a:moveTo>
                    <a:cubicBezTo>
                      <a:pt x="2118" y="0"/>
                      <a:pt x="1231" y="58"/>
                      <a:pt x="659" y="172"/>
                    </a:cubicBezTo>
                    <a:lnTo>
                      <a:pt x="802" y="5180"/>
                    </a:lnTo>
                    <a:lnTo>
                      <a:pt x="0" y="9731"/>
                    </a:lnTo>
                    <a:cubicBezTo>
                      <a:pt x="0" y="9731"/>
                      <a:pt x="1497" y="10344"/>
                      <a:pt x="2787" y="10344"/>
                    </a:cubicBezTo>
                    <a:cubicBezTo>
                      <a:pt x="2890" y="10344"/>
                      <a:pt x="2992" y="10340"/>
                      <a:pt x="3091" y="10332"/>
                    </a:cubicBezTo>
                    <a:lnTo>
                      <a:pt x="3435" y="8014"/>
                    </a:lnTo>
                    <a:lnTo>
                      <a:pt x="3606" y="10361"/>
                    </a:lnTo>
                    <a:cubicBezTo>
                      <a:pt x="4350" y="10332"/>
                      <a:pt x="5066" y="10189"/>
                      <a:pt x="5753" y="9931"/>
                    </a:cubicBezTo>
                    <a:lnTo>
                      <a:pt x="5037" y="5180"/>
                    </a:lnTo>
                    <a:cubicBezTo>
                      <a:pt x="4923" y="4408"/>
                      <a:pt x="4894" y="3606"/>
                      <a:pt x="5009" y="2834"/>
                    </a:cubicBezTo>
                    <a:cubicBezTo>
                      <a:pt x="5095" y="2376"/>
                      <a:pt x="5066" y="1918"/>
                      <a:pt x="4866" y="1517"/>
                    </a:cubicBezTo>
                    <a:cubicBezTo>
                      <a:pt x="4780" y="1345"/>
                      <a:pt x="4694" y="1174"/>
                      <a:pt x="4608" y="1031"/>
                    </a:cubicBezTo>
                    <a:lnTo>
                      <a:pt x="420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5" name="Google Shape;535;p37"/>
              <p:cNvSpPr/>
              <p:nvPr/>
            </p:nvSpPr>
            <p:spPr>
              <a:xfrm>
                <a:off x="6751097" y="2701010"/>
                <a:ext cx="96677" cy="281386"/>
              </a:xfrm>
              <a:custGeom>
                <a:avLst/>
                <a:gdLst/>
                <a:ahLst/>
                <a:cxnLst/>
                <a:rect l="l" t="t" r="r" b="b"/>
                <a:pathLst>
                  <a:path w="917" h="2669" extrusionOk="0">
                    <a:moveTo>
                      <a:pt x="286" y="0"/>
                    </a:moveTo>
                    <a:cubicBezTo>
                      <a:pt x="143" y="744"/>
                      <a:pt x="58" y="1517"/>
                      <a:pt x="0" y="2290"/>
                    </a:cubicBezTo>
                    <a:cubicBezTo>
                      <a:pt x="18" y="2571"/>
                      <a:pt x="25" y="2626"/>
                      <a:pt x="27" y="2626"/>
                    </a:cubicBezTo>
                    <a:cubicBezTo>
                      <a:pt x="29" y="2626"/>
                      <a:pt x="29" y="2604"/>
                      <a:pt x="29" y="2604"/>
                    </a:cubicBezTo>
                    <a:cubicBezTo>
                      <a:pt x="29" y="2604"/>
                      <a:pt x="251" y="2669"/>
                      <a:pt x="472" y="2669"/>
                    </a:cubicBezTo>
                    <a:cubicBezTo>
                      <a:pt x="694" y="2669"/>
                      <a:pt x="916" y="2604"/>
                      <a:pt x="916" y="2347"/>
                    </a:cubicBezTo>
                    <a:cubicBezTo>
                      <a:pt x="887" y="1832"/>
                      <a:pt x="286" y="0"/>
                      <a:pt x="2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6" name="Google Shape;536;p37"/>
              <p:cNvSpPr/>
              <p:nvPr/>
            </p:nvSpPr>
            <p:spPr>
              <a:xfrm>
                <a:off x="6868751" y="2483726"/>
                <a:ext cx="105744" cy="135896"/>
              </a:xfrm>
              <a:custGeom>
                <a:avLst/>
                <a:gdLst/>
                <a:ahLst/>
                <a:cxnLst/>
                <a:rect l="l" t="t" r="r" b="b"/>
                <a:pathLst>
                  <a:path w="1003" h="1289" extrusionOk="0">
                    <a:moveTo>
                      <a:pt x="0" y="1"/>
                    </a:moveTo>
                    <a:lnTo>
                      <a:pt x="0" y="1288"/>
                    </a:lnTo>
                    <a:lnTo>
                      <a:pt x="1002" y="1288"/>
                    </a:lnTo>
                    <a:lnTo>
                      <a:pt x="1002" y="602"/>
                    </a:lnTo>
                    <a:lnTo>
                      <a:pt x="1002" y="1"/>
                    </a:lnTo>
                    <a:close/>
                  </a:path>
                </a:pathLst>
              </a:custGeom>
              <a:solidFill>
                <a:srgbClr val="F5B8A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7" name="Google Shape;537;p37"/>
              <p:cNvSpPr/>
              <p:nvPr/>
            </p:nvSpPr>
            <p:spPr>
              <a:xfrm>
                <a:off x="6868751" y="2483726"/>
                <a:ext cx="105744" cy="108696"/>
              </a:xfrm>
              <a:custGeom>
                <a:avLst/>
                <a:gdLst/>
                <a:ahLst/>
                <a:cxnLst/>
                <a:rect l="l" t="t" r="r" b="b"/>
                <a:pathLst>
                  <a:path w="1003" h="1031" extrusionOk="0">
                    <a:moveTo>
                      <a:pt x="229" y="1"/>
                    </a:moveTo>
                    <a:lnTo>
                      <a:pt x="0" y="401"/>
                    </a:lnTo>
                    <a:cubicBezTo>
                      <a:pt x="0" y="401"/>
                      <a:pt x="115" y="888"/>
                      <a:pt x="1002" y="1031"/>
                    </a:cubicBezTo>
                    <a:lnTo>
                      <a:pt x="1002" y="86"/>
                    </a:lnTo>
                    <a:lnTo>
                      <a:pt x="945" y="58"/>
                    </a:lnTo>
                    <a:lnTo>
                      <a:pt x="344" y="1"/>
                    </a:lnTo>
                    <a:close/>
                  </a:path>
                </a:pathLst>
              </a:custGeom>
              <a:solidFill>
                <a:srgbClr val="EB978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8" name="Google Shape;538;p37"/>
              <p:cNvSpPr/>
              <p:nvPr/>
            </p:nvSpPr>
            <p:spPr>
              <a:xfrm>
                <a:off x="6721050" y="2267181"/>
                <a:ext cx="346962" cy="286025"/>
              </a:xfrm>
              <a:custGeom>
                <a:avLst/>
                <a:gdLst/>
                <a:ahLst/>
                <a:cxnLst/>
                <a:rect l="l" t="t" r="r" b="b"/>
                <a:pathLst>
                  <a:path w="3291" h="2713" extrusionOk="0">
                    <a:moveTo>
                      <a:pt x="2307" y="0"/>
                    </a:moveTo>
                    <a:cubicBezTo>
                      <a:pt x="2244" y="0"/>
                      <a:pt x="2180" y="8"/>
                      <a:pt x="2117" y="23"/>
                    </a:cubicBezTo>
                    <a:cubicBezTo>
                      <a:pt x="1716" y="51"/>
                      <a:pt x="1344" y="194"/>
                      <a:pt x="1029" y="423"/>
                    </a:cubicBezTo>
                    <a:cubicBezTo>
                      <a:pt x="1058" y="738"/>
                      <a:pt x="972" y="1053"/>
                      <a:pt x="743" y="1282"/>
                    </a:cubicBezTo>
                    <a:cubicBezTo>
                      <a:pt x="743" y="1282"/>
                      <a:pt x="620" y="993"/>
                      <a:pt x="390" y="993"/>
                    </a:cubicBezTo>
                    <a:cubicBezTo>
                      <a:pt x="349" y="993"/>
                      <a:pt x="304" y="1003"/>
                      <a:pt x="257" y="1024"/>
                    </a:cubicBezTo>
                    <a:cubicBezTo>
                      <a:pt x="1" y="1152"/>
                      <a:pt x="156" y="1828"/>
                      <a:pt x="641" y="1828"/>
                    </a:cubicBezTo>
                    <a:cubicBezTo>
                      <a:pt x="699" y="1828"/>
                      <a:pt x="762" y="1818"/>
                      <a:pt x="829" y="1797"/>
                    </a:cubicBezTo>
                    <a:cubicBezTo>
                      <a:pt x="1287" y="2598"/>
                      <a:pt x="1917" y="2713"/>
                      <a:pt x="2088" y="2713"/>
                    </a:cubicBezTo>
                    <a:cubicBezTo>
                      <a:pt x="2918" y="2684"/>
                      <a:pt x="3290" y="1597"/>
                      <a:pt x="3176" y="767"/>
                    </a:cubicBezTo>
                    <a:cubicBezTo>
                      <a:pt x="3126" y="319"/>
                      <a:pt x="2730" y="0"/>
                      <a:pt x="2307" y="0"/>
                    </a:cubicBezTo>
                    <a:close/>
                  </a:path>
                </a:pathLst>
              </a:custGeom>
              <a:solidFill>
                <a:srgbClr val="F5B8A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9" name="Google Shape;539;p37"/>
              <p:cNvSpPr/>
              <p:nvPr/>
            </p:nvSpPr>
            <p:spPr>
              <a:xfrm>
                <a:off x="6748039" y="2394747"/>
                <a:ext cx="39324" cy="46810"/>
              </a:xfrm>
              <a:custGeom>
                <a:avLst/>
                <a:gdLst/>
                <a:ahLst/>
                <a:cxnLst/>
                <a:rect l="l" t="t" r="r" b="b"/>
                <a:pathLst>
                  <a:path w="373" h="444" extrusionOk="0">
                    <a:moveTo>
                      <a:pt x="187" y="0"/>
                    </a:moveTo>
                    <a:cubicBezTo>
                      <a:pt x="151" y="0"/>
                      <a:pt x="115" y="15"/>
                      <a:pt x="87" y="43"/>
                    </a:cubicBezTo>
                    <a:cubicBezTo>
                      <a:pt x="1" y="100"/>
                      <a:pt x="87" y="444"/>
                      <a:pt x="373" y="444"/>
                    </a:cubicBezTo>
                    <a:cubicBezTo>
                      <a:pt x="287" y="387"/>
                      <a:pt x="201" y="329"/>
                      <a:pt x="172" y="215"/>
                    </a:cubicBezTo>
                    <a:cubicBezTo>
                      <a:pt x="125" y="96"/>
                      <a:pt x="196" y="36"/>
                      <a:pt x="255" y="36"/>
                    </a:cubicBezTo>
                    <a:cubicBezTo>
                      <a:pt x="266" y="36"/>
                      <a:pt x="277" y="38"/>
                      <a:pt x="287" y="43"/>
                    </a:cubicBezTo>
                    <a:cubicBezTo>
                      <a:pt x="258" y="15"/>
                      <a:pt x="222" y="0"/>
                      <a:pt x="187" y="0"/>
                    </a:cubicBezTo>
                    <a:close/>
                  </a:path>
                </a:pathLst>
              </a:custGeom>
              <a:solidFill>
                <a:srgbClr val="EB978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0" name="Google Shape;540;p37"/>
              <p:cNvSpPr/>
              <p:nvPr/>
            </p:nvSpPr>
            <p:spPr>
              <a:xfrm>
                <a:off x="6820467" y="2619515"/>
                <a:ext cx="193249" cy="256611"/>
              </a:xfrm>
              <a:custGeom>
                <a:avLst/>
                <a:gdLst/>
                <a:ahLst/>
                <a:cxnLst/>
                <a:rect l="l" t="t" r="r" b="b"/>
                <a:pathLst>
                  <a:path w="1833" h="2434" extrusionOk="0">
                    <a:moveTo>
                      <a:pt x="401" y="0"/>
                    </a:moveTo>
                    <a:lnTo>
                      <a:pt x="1" y="29"/>
                    </a:lnTo>
                    <a:lnTo>
                      <a:pt x="1718" y="2433"/>
                    </a:lnTo>
                    <a:lnTo>
                      <a:pt x="1832" y="0"/>
                    </a:lnTo>
                    <a:close/>
                  </a:path>
                </a:pathLst>
              </a:custGeom>
              <a:solidFill>
                <a:srgbClr val="F5B8A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1" name="Google Shape;541;p37"/>
              <p:cNvSpPr/>
              <p:nvPr/>
            </p:nvSpPr>
            <p:spPr>
              <a:xfrm>
                <a:off x="6868751" y="2688886"/>
                <a:ext cx="141905" cy="187239"/>
              </a:xfrm>
              <a:custGeom>
                <a:avLst/>
                <a:gdLst/>
                <a:ahLst/>
                <a:cxnLst/>
                <a:rect l="l" t="t" r="r" b="b"/>
                <a:pathLst>
                  <a:path w="1346" h="1776" extrusionOk="0">
                    <a:moveTo>
                      <a:pt x="0" y="1"/>
                    </a:moveTo>
                    <a:lnTo>
                      <a:pt x="1260" y="1775"/>
                    </a:lnTo>
                    <a:lnTo>
                      <a:pt x="134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2" name="Google Shape;542;p37"/>
              <p:cNvSpPr/>
              <p:nvPr/>
            </p:nvSpPr>
            <p:spPr>
              <a:xfrm>
                <a:off x="7001482" y="2619515"/>
                <a:ext cx="78543" cy="256611"/>
              </a:xfrm>
              <a:custGeom>
                <a:avLst/>
                <a:gdLst/>
                <a:ahLst/>
                <a:cxnLst/>
                <a:rect l="l" t="t" r="r" b="b"/>
                <a:pathLst>
                  <a:path w="745" h="2434" extrusionOk="0">
                    <a:moveTo>
                      <a:pt x="115" y="0"/>
                    </a:moveTo>
                    <a:lnTo>
                      <a:pt x="1" y="2433"/>
                    </a:lnTo>
                    <a:lnTo>
                      <a:pt x="659" y="1603"/>
                    </a:lnTo>
                    <a:lnTo>
                      <a:pt x="344" y="1174"/>
                    </a:lnTo>
                    <a:lnTo>
                      <a:pt x="745" y="1088"/>
                    </a:lnTo>
                    <a:lnTo>
                      <a:pt x="11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3" name="Google Shape;543;p37"/>
              <p:cNvSpPr/>
              <p:nvPr/>
            </p:nvSpPr>
            <p:spPr>
              <a:xfrm>
                <a:off x="6820467" y="2622573"/>
                <a:ext cx="181124" cy="253553"/>
              </a:xfrm>
              <a:custGeom>
                <a:avLst/>
                <a:gdLst/>
                <a:ahLst/>
                <a:cxnLst/>
                <a:rect l="l" t="t" r="r" b="b"/>
                <a:pathLst>
                  <a:path w="1718" h="2405" extrusionOk="0">
                    <a:moveTo>
                      <a:pt x="1" y="0"/>
                    </a:moveTo>
                    <a:lnTo>
                      <a:pt x="1" y="1145"/>
                    </a:lnTo>
                    <a:lnTo>
                      <a:pt x="602" y="1345"/>
                    </a:lnTo>
                    <a:lnTo>
                      <a:pt x="401" y="1717"/>
                    </a:lnTo>
                    <a:lnTo>
                      <a:pt x="1718" y="240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4" name="Google Shape;544;p37"/>
              <p:cNvSpPr/>
              <p:nvPr/>
            </p:nvSpPr>
            <p:spPr>
              <a:xfrm>
                <a:off x="6977340" y="4601846"/>
                <a:ext cx="226458" cy="68844"/>
              </a:xfrm>
              <a:custGeom>
                <a:avLst/>
                <a:gdLst/>
                <a:ahLst/>
                <a:cxnLst/>
                <a:rect l="l" t="t" r="r" b="b"/>
                <a:pathLst>
                  <a:path w="2148" h="653" extrusionOk="0">
                    <a:moveTo>
                      <a:pt x="1" y="0"/>
                    </a:moveTo>
                    <a:lnTo>
                      <a:pt x="1" y="601"/>
                    </a:lnTo>
                    <a:cubicBezTo>
                      <a:pt x="1" y="601"/>
                      <a:pt x="955" y="652"/>
                      <a:pt x="1591" y="652"/>
                    </a:cubicBezTo>
                    <a:cubicBezTo>
                      <a:pt x="1909" y="652"/>
                      <a:pt x="2147" y="639"/>
                      <a:pt x="2147" y="601"/>
                    </a:cubicBezTo>
                    <a:cubicBezTo>
                      <a:pt x="2119" y="487"/>
                      <a:pt x="945" y="0"/>
                      <a:pt x="94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5" name="Google Shape;545;p37"/>
              <p:cNvSpPr/>
              <p:nvPr/>
            </p:nvSpPr>
            <p:spPr>
              <a:xfrm>
                <a:off x="7007491" y="2384204"/>
                <a:ext cx="24248" cy="30258"/>
              </a:xfrm>
              <a:custGeom>
                <a:avLst/>
                <a:gdLst/>
                <a:ahLst/>
                <a:cxnLst/>
                <a:rect l="l" t="t" r="r" b="b"/>
                <a:pathLst>
                  <a:path w="230" h="287" extrusionOk="0">
                    <a:moveTo>
                      <a:pt x="115" y="0"/>
                    </a:moveTo>
                    <a:cubicBezTo>
                      <a:pt x="58" y="0"/>
                      <a:pt x="1" y="57"/>
                      <a:pt x="1" y="143"/>
                    </a:cubicBezTo>
                    <a:cubicBezTo>
                      <a:pt x="1" y="229"/>
                      <a:pt x="58" y="286"/>
                      <a:pt x="115" y="286"/>
                    </a:cubicBezTo>
                    <a:cubicBezTo>
                      <a:pt x="173" y="286"/>
                      <a:pt x="230" y="229"/>
                      <a:pt x="230" y="143"/>
                    </a:cubicBezTo>
                    <a:cubicBezTo>
                      <a:pt x="230" y="57"/>
                      <a:pt x="173" y="0"/>
                      <a:pt x="115" y="0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6" name="Google Shape;546;p37"/>
              <p:cNvSpPr/>
              <p:nvPr/>
            </p:nvSpPr>
            <p:spPr>
              <a:xfrm>
                <a:off x="6944131" y="2399280"/>
                <a:ext cx="42382" cy="63467"/>
              </a:xfrm>
              <a:custGeom>
                <a:avLst/>
                <a:gdLst/>
                <a:ahLst/>
                <a:cxnLst/>
                <a:rect l="l" t="t" r="r" b="b"/>
                <a:pathLst>
                  <a:path w="402" h="602" extrusionOk="0">
                    <a:moveTo>
                      <a:pt x="201" y="0"/>
                    </a:moveTo>
                    <a:cubicBezTo>
                      <a:pt x="144" y="201"/>
                      <a:pt x="230" y="372"/>
                      <a:pt x="230" y="458"/>
                    </a:cubicBezTo>
                    <a:cubicBezTo>
                      <a:pt x="230" y="544"/>
                      <a:pt x="1" y="601"/>
                      <a:pt x="173" y="601"/>
                    </a:cubicBezTo>
                    <a:cubicBezTo>
                      <a:pt x="344" y="601"/>
                      <a:pt x="402" y="515"/>
                      <a:pt x="344" y="429"/>
                    </a:cubicBezTo>
                    <a:cubicBezTo>
                      <a:pt x="258" y="286"/>
                      <a:pt x="230" y="143"/>
                      <a:pt x="201" y="0"/>
                    </a:cubicBezTo>
                    <a:close/>
                  </a:path>
                </a:pathLst>
              </a:custGeom>
              <a:solidFill>
                <a:srgbClr val="E3756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7" name="Google Shape;547;p37"/>
              <p:cNvSpPr/>
              <p:nvPr/>
            </p:nvSpPr>
            <p:spPr>
              <a:xfrm>
                <a:off x="6998530" y="2361116"/>
                <a:ext cx="51343" cy="17079"/>
              </a:xfrm>
              <a:custGeom>
                <a:avLst/>
                <a:gdLst/>
                <a:ahLst/>
                <a:cxnLst/>
                <a:rect l="l" t="t" r="r" b="b"/>
                <a:pathLst>
                  <a:path w="487" h="162" extrusionOk="0">
                    <a:moveTo>
                      <a:pt x="238" y="0"/>
                    </a:moveTo>
                    <a:cubicBezTo>
                      <a:pt x="168" y="0"/>
                      <a:pt x="95" y="23"/>
                      <a:pt x="29" y="76"/>
                    </a:cubicBezTo>
                    <a:cubicBezTo>
                      <a:pt x="0" y="76"/>
                      <a:pt x="0" y="105"/>
                      <a:pt x="29" y="133"/>
                    </a:cubicBezTo>
                    <a:lnTo>
                      <a:pt x="86" y="133"/>
                    </a:lnTo>
                    <a:cubicBezTo>
                      <a:pt x="129" y="90"/>
                      <a:pt x="186" y="69"/>
                      <a:pt x="247" y="69"/>
                    </a:cubicBezTo>
                    <a:cubicBezTo>
                      <a:pt x="308" y="69"/>
                      <a:pt x="372" y="90"/>
                      <a:pt x="429" y="133"/>
                    </a:cubicBezTo>
                    <a:cubicBezTo>
                      <a:pt x="429" y="133"/>
                      <a:pt x="429" y="162"/>
                      <a:pt x="429" y="162"/>
                    </a:cubicBezTo>
                    <a:lnTo>
                      <a:pt x="458" y="162"/>
                    </a:lnTo>
                    <a:cubicBezTo>
                      <a:pt x="487" y="133"/>
                      <a:pt x="487" y="105"/>
                      <a:pt x="458" y="76"/>
                    </a:cubicBezTo>
                    <a:cubicBezTo>
                      <a:pt x="397" y="30"/>
                      <a:pt x="319" y="0"/>
                      <a:pt x="238" y="0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8" name="Google Shape;548;p37"/>
              <p:cNvSpPr/>
              <p:nvPr/>
            </p:nvSpPr>
            <p:spPr>
              <a:xfrm>
                <a:off x="7019615" y="2387156"/>
                <a:ext cx="21191" cy="3163"/>
              </a:xfrm>
              <a:custGeom>
                <a:avLst/>
                <a:gdLst/>
                <a:ahLst/>
                <a:cxnLst/>
                <a:rect l="l" t="t" r="r" b="b"/>
                <a:pathLst>
                  <a:path w="201" h="30" extrusionOk="0">
                    <a:moveTo>
                      <a:pt x="0" y="1"/>
                    </a:moveTo>
                    <a:cubicBezTo>
                      <a:pt x="0" y="1"/>
                      <a:pt x="0" y="1"/>
                      <a:pt x="0" y="29"/>
                    </a:cubicBezTo>
                    <a:lnTo>
                      <a:pt x="201" y="29"/>
                    </a:lnTo>
                    <a:cubicBezTo>
                      <a:pt x="201" y="1"/>
                      <a:pt x="201" y="1"/>
                      <a:pt x="201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9" name="Google Shape;549;p37"/>
              <p:cNvSpPr/>
              <p:nvPr/>
            </p:nvSpPr>
            <p:spPr>
              <a:xfrm>
                <a:off x="7016558" y="2387156"/>
                <a:ext cx="21296" cy="9172"/>
              </a:xfrm>
              <a:custGeom>
                <a:avLst/>
                <a:gdLst/>
                <a:ahLst/>
                <a:cxnLst/>
                <a:rect l="l" t="t" r="r" b="b"/>
                <a:pathLst>
                  <a:path w="202" h="87" extrusionOk="0">
                    <a:moveTo>
                      <a:pt x="29" y="1"/>
                    </a:moveTo>
                    <a:cubicBezTo>
                      <a:pt x="29" y="1"/>
                      <a:pt x="1" y="29"/>
                      <a:pt x="29" y="58"/>
                    </a:cubicBezTo>
                    <a:cubicBezTo>
                      <a:pt x="87" y="87"/>
                      <a:pt x="144" y="87"/>
                      <a:pt x="201" y="87"/>
                    </a:cubicBezTo>
                    <a:cubicBezTo>
                      <a:pt x="201" y="87"/>
                      <a:pt x="201" y="58"/>
                      <a:pt x="201" y="58"/>
                    </a:cubicBezTo>
                    <a:cubicBezTo>
                      <a:pt x="144" y="58"/>
                      <a:pt x="87" y="29"/>
                      <a:pt x="29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0" name="Google Shape;550;p37"/>
              <p:cNvSpPr/>
              <p:nvPr/>
            </p:nvSpPr>
            <p:spPr>
              <a:xfrm>
                <a:off x="6892894" y="2384204"/>
                <a:ext cx="24248" cy="30258"/>
              </a:xfrm>
              <a:custGeom>
                <a:avLst/>
                <a:gdLst/>
                <a:ahLst/>
                <a:cxnLst/>
                <a:rect l="l" t="t" r="r" b="b"/>
                <a:pathLst>
                  <a:path w="230" h="287" extrusionOk="0">
                    <a:moveTo>
                      <a:pt x="115" y="0"/>
                    </a:moveTo>
                    <a:cubicBezTo>
                      <a:pt x="58" y="0"/>
                      <a:pt x="0" y="57"/>
                      <a:pt x="0" y="143"/>
                    </a:cubicBezTo>
                    <a:cubicBezTo>
                      <a:pt x="0" y="229"/>
                      <a:pt x="58" y="286"/>
                      <a:pt x="115" y="286"/>
                    </a:cubicBezTo>
                    <a:cubicBezTo>
                      <a:pt x="172" y="286"/>
                      <a:pt x="229" y="229"/>
                      <a:pt x="229" y="143"/>
                    </a:cubicBezTo>
                    <a:cubicBezTo>
                      <a:pt x="229" y="57"/>
                      <a:pt x="172" y="0"/>
                      <a:pt x="115" y="0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1" name="Google Shape;551;p37"/>
              <p:cNvSpPr/>
              <p:nvPr/>
            </p:nvSpPr>
            <p:spPr>
              <a:xfrm>
                <a:off x="6874761" y="2361116"/>
                <a:ext cx="48391" cy="17079"/>
              </a:xfrm>
              <a:custGeom>
                <a:avLst/>
                <a:gdLst/>
                <a:ahLst/>
                <a:cxnLst/>
                <a:rect l="l" t="t" r="r" b="b"/>
                <a:pathLst>
                  <a:path w="459" h="162" extrusionOk="0">
                    <a:moveTo>
                      <a:pt x="236" y="0"/>
                    </a:moveTo>
                    <a:cubicBezTo>
                      <a:pt x="148" y="0"/>
                      <a:pt x="62" y="30"/>
                      <a:pt x="1" y="76"/>
                    </a:cubicBezTo>
                    <a:cubicBezTo>
                      <a:pt x="1" y="105"/>
                      <a:pt x="1" y="133"/>
                      <a:pt x="1" y="162"/>
                    </a:cubicBezTo>
                    <a:lnTo>
                      <a:pt x="29" y="162"/>
                    </a:lnTo>
                    <a:cubicBezTo>
                      <a:pt x="58" y="162"/>
                      <a:pt x="58" y="133"/>
                      <a:pt x="58" y="133"/>
                    </a:cubicBezTo>
                    <a:cubicBezTo>
                      <a:pt x="101" y="90"/>
                      <a:pt x="158" y="69"/>
                      <a:pt x="215" y="69"/>
                    </a:cubicBezTo>
                    <a:cubicBezTo>
                      <a:pt x="273" y="69"/>
                      <a:pt x="330" y="90"/>
                      <a:pt x="373" y="133"/>
                    </a:cubicBezTo>
                    <a:lnTo>
                      <a:pt x="459" y="133"/>
                    </a:lnTo>
                    <a:cubicBezTo>
                      <a:pt x="459" y="105"/>
                      <a:pt x="459" y="76"/>
                      <a:pt x="459" y="76"/>
                    </a:cubicBezTo>
                    <a:cubicBezTo>
                      <a:pt x="392" y="23"/>
                      <a:pt x="313" y="0"/>
                      <a:pt x="236" y="0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2" name="Google Shape;552;p37"/>
              <p:cNvSpPr/>
              <p:nvPr/>
            </p:nvSpPr>
            <p:spPr>
              <a:xfrm>
                <a:off x="6883827" y="2387156"/>
                <a:ext cx="21191" cy="3163"/>
              </a:xfrm>
              <a:custGeom>
                <a:avLst/>
                <a:gdLst/>
                <a:ahLst/>
                <a:cxnLst/>
                <a:rect l="l" t="t" r="r" b="b"/>
                <a:pathLst>
                  <a:path w="201" h="30" extrusionOk="0">
                    <a:moveTo>
                      <a:pt x="1" y="1"/>
                    </a:moveTo>
                    <a:cubicBezTo>
                      <a:pt x="1" y="1"/>
                      <a:pt x="1" y="1"/>
                      <a:pt x="1" y="29"/>
                    </a:cubicBezTo>
                    <a:lnTo>
                      <a:pt x="201" y="29"/>
                    </a:lnTo>
                    <a:lnTo>
                      <a:pt x="172" y="1"/>
                    </a:ln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3" name="Google Shape;553;p37"/>
              <p:cNvSpPr/>
              <p:nvPr/>
            </p:nvSpPr>
            <p:spPr>
              <a:xfrm>
                <a:off x="6883827" y="2387156"/>
                <a:ext cx="21191" cy="9172"/>
              </a:xfrm>
              <a:custGeom>
                <a:avLst/>
                <a:gdLst/>
                <a:ahLst/>
                <a:cxnLst/>
                <a:rect l="l" t="t" r="r" b="b"/>
                <a:pathLst>
                  <a:path w="201" h="87" extrusionOk="0">
                    <a:moveTo>
                      <a:pt x="172" y="1"/>
                    </a:moveTo>
                    <a:cubicBezTo>
                      <a:pt x="144" y="29"/>
                      <a:pt x="86" y="58"/>
                      <a:pt x="29" y="58"/>
                    </a:cubicBezTo>
                    <a:lnTo>
                      <a:pt x="1" y="58"/>
                    </a:lnTo>
                    <a:cubicBezTo>
                      <a:pt x="1" y="87"/>
                      <a:pt x="1" y="87"/>
                      <a:pt x="29" y="87"/>
                    </a:cubicBezTo>
                    <a:cubicBezTo>
                      <a:pt x="86" y="87"/>
                      <a:pt x="144" y="58"/>
                      <a:pt x="201" y="29"/>
                    </a:cubicBezTo>
                    <a:cubicBezTo>
                      <a:pt x="201" y="29"/>
                      <a:pt x="201" y="29"/>
                      <a:pt x="201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4" name="Google Shape;554;p37"/>
              <p:cNvSpPr/>
              <p:nvPr/>
            </p:nvSpPr>
            <p:spPr>
              <a:xfrm>
                <a:off x="6904912" y="2480669"/>
                <a:ext cx="72534" cy="18661"/>
              </a:xfrm>
              <a:custGeom>
                <a:avLst/>
                <a:gdLst/>
                <a:ahLst/>
                <a:cxnLst/>
                <a:rect l="l" t="t" r="r" b="b"/>
                <a:pathLst>
                  <a:path w="688" h="177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01" y="118"/>
                      <a:pt x="250" y="176"/>
                      <a:pt x="396" y="176"/>
                    </a:cubicBezTo>
                    <a:cubicBezTo>
                      <a:pt x="501" y="176"/>
                      <a:pt x="604" y="146"/>
                      <a:pt x="688" y="87"/>
                    </a:cubicBezTo>
                    <a:lnTo>
                      <a:pt x="688" y="87"/>
                    </a:lnTo>
                    <a:cubicBezTo>
                      <a:pt x="611" y="106"/>
                      <a:pt x="535" y="115"/>
                      <a:pt x="459" y="115"/>
                    </a:cubicBezTo>
                    <a:cubicBezTo>
                      <a:pt x="306" y="115"/>
                      <a:pt x="153" y="77"/>
                      <a:pt x="1" y="1"/>
                    </a:cubicBezTo>
                    <a:close/>
                  </a:path>
                </a:pathLst>
              </a:custGeom>
              <a:solidFill>
                <a:srgbClr val="E3756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5" name="Google Shape;555;p37"/>
              <p:cNvSpPr/>
              <p:nvPr/>
            </p:nvSpPr>
            <p:spPr>
              <a:xfrm>
                <a:off x="6717887" y="2857884"/>
                <a:ext cx="45334" cy="114705"/>
              </a:xfrm>
              <a:custGeom>
                <a:avLst/>
                <a:gdLst/>
                <a:ahLst/>
                <a:cxnLst/>
                <a:rect l="l" t="t" r="r" b="b"/>
                <a:pathLst>
                  <a:path w="430" h="1088" extrusionOk="0">
                    <a:moveTo>
                      <a:pt x="430" y="0"/>
                    </a:moveTo>
                    <a:lnTo>
                      <a:pt x="0" y="258"/>
                    </a:lnTo>
                    <a:lnTo>
                      <a:pt x="29" y="1088"/>
                    </a:lnTo>
                    <a:lnTo>
                      <a:pt x="430" y="0"/>
                    </a:lnTo>
                    <a:close/>
                  </a:path>
                </a:pathLst>
              </a:custGeom>
              <a:solidFill>
                <a:srgbClr val="C4CFE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6" name="Google Shape;556;p37"/>
              <p:cNvSpPr/>
              <p:nvPr/>
            </p:nvSpPr>
            <p:spPr>
              <a:xfrm>
                <a:off x="6913979" y="2770380"/>
                <a:ext cx="120820" cy="108696"/>
              </a:xfrm>
              <a:custGeom>
                <a:avLst/>
                <a:gdLst/>
                <a:ahLst/>
                <a:cxnLst/>
                <a:rect l="l" t="t" r="r" b="b"/>
                <a:pathLst>
                  <a:path w="1146" h="1031" extrusionOk="0">
                    <a:moveTo>
                      <a:pt x="87" y="0"/>
                    </a:moveTo>
                    <a:lnTo>
                      <a:pt x="1" y="86"/>
                    </a:lnTo>
                    <a:lnTo>
                      <a:pt x="1002" y="1031"/>
                    </a:lnTo>
                    <a:lnTo>
                      <a:pt x="1145" y="888"/>
                    </a:lnTo>
                    <a:lnTo>
                      <a:pt x="87" y="0"/>
                    </a:lnTo>
                    <a:close/>
                  </a:path>
                </a:pathLst>
              </a:custGeom>
              <a:solidFill>
                <a:srgbClr val="DBE1E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7" name="Google Shape;557;p37"/>
              <p:cNvSpPr/>
              <p:nvPr/>
            </p:nvSpPr>
            <p:spPr>
              <a:xfrm>
                <a:off x="6877818" y="2740229"/>
                <a:ext cx="45334" cy="39324"/>
              </a:xfrm>
              <a:custGeom>
                <a:avLst/>
                <a:gdLst/>
                <a:ahLst/>
                <a:cxnLst/>
                <a:rect l="l" t="t" r="r" b="b"/>
                <a:pathLst>
                  <a:path w="430" h="373" extrusionOk="0">
                    <a:moveTo>
                      <a:pt x="86" y="0"/>
                    </a:moveTo>
                    <a:lnTo>
                      <a:pt x="0" y="86"/>
                    </a:lnTo>
                    <a:lnTo>
                      <a:pt x="344" y="372"/>
                    </a:lnTo>
                    <a:lnTo>
                      <a:pt x="430" y="286"/>
                    </a:lnTo>
                    <a:lnTo>
                      <a:pt x="86" y="0"/>
                    </a:ln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8" name="Google Shape;558;p37"/>
              <p:cNvSpPr/>
              <p:nvPr/>
            </p:nvSpPr>
            <p:spPr>
              <a:xfrm>
                <a:off x="6639451" y="2845760"/>
                <a:ext cx="485915" cy="262198"/>
              </a:xfrm>
              <a:custGeom>
                <a:avLst/>
                <a:gdLst/>
                <a:ahLst/>
                <a:cxnLst/>
                <a:rect l="l" t="t" r="r" b="b"/>
                <a:pathLst>
                  <a:path w="4609" h="2487" extrusionOk="0">
                    <a:moveTo>
                      <a:pt x="3664" y="1"/>
                    </a:moveTo>
                    <a:cubicBezTo>
                      <a:pt x="3521" y="29"/>
                      <a:pt x="3206" y="802"/>
                      <a:pt x="3206" y="802"/>
                    </a:cubicBezTo>
                    <a:lnTo>
                      <a:pt x="1260" y="1060"/>
                    </a:lnTo>
                    <a:lnTo>
                      <a:pt x="1202" y="745"/>
                    </a:lnTo>
                    <a:lnTo>
                      <a:pt x="0" y="859"/>
                    </a:lnTo>
                    <a:cubicBezTo>
                      <a:pt x="0" y="859"/>
                      <a:pt x="0" y="2147"/>
                      <a:pt x="201" y="2433"/>
                    </a:cubicBezTo>
                    <a:cubicBezTo>
                      <a:pt x="225" y="2470"/>
                      <a:pt x="294" y="2486"/>
                      <a:pt x="398" y="2486"/>
                    </a:cubicBezTo>
                    <a:cubicBezTo>
                      <a:pt x="1032" y="2486"/>
                      <a:pt x="2958" y="1871"/>
                      <a:pt x="3721" y="1403"/>
                    </a:cubicBezTo>
                    <a:cubicBezTo>
                      <a:pt x="4608" y="859"/>
                      <a:pt x="4322" y="144"/>
                      <a:pt x="4322" y="144"/>
                    </a:cubicBezTo>
                    <a:cubicBezTo>
                      <a:pt x="4122" y="58"/>
                      <a:pt x="3893" y="29"/>
                      <a:pt x="3664" y="1"/>
                    </a:cubicBezTo>
                    <a:close/>
                  </a:path>
                </a:pathLst>
              </a:custGeom>
              <a:solidFill>
                <a:srgbClr val="F5B8A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9" name="Google Shape;559;p37"/>
              <p:cNvSpPr/>
              <p:nvPr/>
            </p:nvSpPr>
            <p:spPr>
              <a:xfrm>
                <a:off x="6639451" y="2942331"/>
                <a:ext cx="132839" cy="78543"/>
              </a:xfrm>
              <a:custGeom>
                <a:avLst/>
                <a:gdLst/>
                <a:ahLst/>
                <a:cxnLst/>
                <a:rect l="l" t="t" r="r" b="b"/>
                <a:pathLst>
                  <a:path w="1260" h="745" extrusionOk="0">
                    <a:moveTo>
                      <a:pt x="143" y="1"/>
                    </a:moveTo>
                    <a:cubicBezTo>
                      <a:pt x="115" y="1"/>
                      <a:pt x="58" y="87"/>
                      <a:pt x="0" y="172"/>
                    </a:cubicBezTo>
                    <a:cubicBezTo>
                      <a:pt x="0" y="315"/>
                      <a:pt x="0" y="544"/>
                      <a:pt x="29" y="745"/>
                    </a:cubicBezTo>
                    <a:lnTo>
                      <a:pt x="1260" y="144"/>
                    </a:lnTo>
                    <a:cubicBezTo>
                      <a:pt x="1260" y="144"/>
                      <a:pt x="287" y="1"/>
                      <a:pt x="143" y="1"/>
                    </a:cubicBezTo>
                    <a:close/>
                  </a:path>
                </a:pathLst>
              </a:custGeom>
              <a:solidFill>
                <a:srgbClr val="EB978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0" name="Google Shape;560;p37"/>
              <p:cNvSpPr/>
              <p:nvPr/>
            </p:nvSpPr>
            <p:spPr>
              <a:xfrm>
                <a:off x="6603185" y="2636384"/>
                <a:ext cx="214334" cy="339266"/>
              </a:xfrm>
              <a:custGeom>
                <a:avLst/>
                <a:gdLst/>
                <a:ahLst/>
                <a:cxnLst/>
                <a:rect l="l" t="t" r="r" b="b"/>
                <a:pathLst>
                  <a:path w="2033" h="3218" extrusionOk="0">
                    <a:moveTo>
                      <a:pt x="1093" y="0"/>
                    </a:moveTo>
                    <a:cubicBezTo>
                      <a:pt x="923" y="0"/>
                      <a:pt x="590" y="73"/>
                      <a:pt x="344" y="584"/>
                    </a:cubicBezTo>
                    <a:cubicBezTo>
                      <a:pt x="1" y="1271"/>
                      <a:pt x="115" y="3217"/>
                      <a:pt x="115" y="3217"/>
                    </a:cubicBezTo>
                    <a:lnTo>
                      <a:pt x="1775" y="3017"/>
                    </a:lnTo>
                    <a:cubicBezTo>
                      <a:pt x="1775" y="3017"/>
                      <a:pt x="2033" y="241"/>
                      <a:pt x="1203" y="12"/>
                    </a:cubicBezTo>
                    <a:cubicBezTo>
                      <a:pt x="1203" y="12"/>
                      <a:pt x="1161" y="0"/>
                      <a:pt x="10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1" name="Google Shape;561;p37"/>
              <p:cNvSpPr/>
              <p:nvPr/>
            </p:nvSpPr>
            <p:spPr>
              <a:xfrm>
                <a:off x="6992416" y="2661791"/>
                <a:ext cx="485915" cy="479801"/>
              </a:xfrm>
              <a:custGeom>
                <a:avLst/>
                <a:gdLst/>
                <a:ahLst/>
                <a:cxnLst/>
                <a:rect l="l" t="t" r="r" b="b"/>
                <a:pathLst>
                  <a:path w="4609" h="4551" extrusionOk="0">
                    <a:moveTo>
                      <a:pt x="1231" y="0"/>
                    </a:moveTo>
                    <a:lnTo>
                      <a:pt x="1" y="4551"/>
                    </a:lnTo>
                    <a:lnTo>
                      <a:pt x="3406" y="4551"/>
                    </a:lnTo>
                    <a:lnTo>
                      <a:pt x="4608" y="0"/>
                    </a:lnTo>
                    <a:close/>
                  </a:path>
                </a:pathLst>
              </a:custGeom>
              <a:solidFill>
                <a:srgbClr val="355C7D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2" name="Google Shape;562;p37"/>
              <p:cNvSpPr/>
              <p:nvPr/>
            </p:nvSpPr>
            <p:spPr>
              <a:xfrm>
                <a:off x="7004539" y="2676867"/>
                <a:ext cx="485810" cy="479801"/>
              </a:xfrm>
              <a:custGeom>
                <a:avLst/>
                <a:gdLst/>
                <a:ahLst/>
                <a:cxnLst/>
                <a:rect l="l" t="t" r="r" b="b"/>
                <a:pathLst>
                  <a:path w="4608" h="4551" extrusionOk="0">
                    <a:moveTo>
                      <a:pt x="1231" y="0"/>
                    </a:moveTo>
                    <a:lnTo>
                      <a:pt x="0" y="4551"/>
                    </a:lnTo>
                    <a:lnTo>
                      <a:pt x="3377" y="4551"/>
                    </a:lnTo>
                    <a:lnTo>
                      <a:pt x="460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3" name="Google Shape;563;p37"/>
              <p:cNvSpPr/>
              <p:nvPr/>
            </p:nvSpPr>
            <p:spPr>
              <a:xfrm>
                <a:off x="7215707" y="2652725"/>
                <a:ext cx="193249" cy="72534"/>
              </a:xfrm>
              <a:custGeom>
                <a:avLst/>
                <a:gdLst/>
                <a:ahLst/>
                <a:cxnLst/>
                <a:rect l="l" t="t" r="r" b="b"/>
                <a:pathLst>
                  <a:path w="1833" h="688" extrusionOk="0">
                    <a:moveTo>
                      <a:pt x="172" y="0"/>
                    </a:moveTo>
                    <a:lnTo>
                      <a:pt x="1" y="687"/>
                    </a:lnTo>
                    <a:lnTo>
                      <a:pt x="1632" y="687"/>
                    </a:lnTo>
                    <a:lnTo>
                      <a:pt x="1832" y="0"/>
                    </a:lnTo>
                    <a:close/>
                  </a:path>
                </a:pathLst>
              </a:custGeom>
              <a:solidFill>
                <a:srgbClr val="43708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4" name="Google Shape;564;p37"/>
              <p:cNvSpPr/>
              <p:nvPr/>
            </p:nvSpPr>
            <p:spPr>
              <a:xfrm>
                <a:off x="7263992" y="2622573"/>
                <a:ext cx="117763" cy="45334"/>
              </a:xfrm>
              <a:custGeom>
                <a:avLst/>
                <a:gdLst/>
                <a:ahLst/>
                <a:cxnLst/>
                <a:rect l="l" t="t" r="r" b="b"/>
                <a:pathLst>
                  <a:path w="1117" h="430" extrusionOk="0">
                    <a:moveTo>
                      <a:pt x="115" y="0"/>
                    </a:moveTo>
                    <a:lnTo>
                      <a:pt x="1" y="429"/>
                    </a:lnTo>
                    <a:lnTo>
                      <a:pt x="1002" y="429"/>
                    </a:lnTo>
                    <a:lnTo>
                      <a:pt x="1117" y="0"/>
                    </a:lnTo>
                    <a:close/>
                  </a:path>
                </a:pathLst>
              </a:custGeom>
              <a:solidFill>
                <a:srgbClr val="355C7D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5" name="Google Shape;565;p37"/>
              <p:cNvSpPr/>
              <p:nvPr/>
            </p:nvSpPr>
            <p:spPr>
              <a:xfrm>
                <a:off x="7273058" y="2622573"/>
                <a:ext cx="120820" cy="45334"/>
              </a:xfrm>
              <a:custGeom>
                <a:avLst/>
                <a:gdLst/>
                <a:ahLst/>
                <a:cxnLst/>
                <a:rect l="l" t="t" r="r" b="b"/>
                <a:pathLst>
                  <a:path w="1146" h="430" extrusionOk="0">
                    <a:moveTo>
                      <a:pt x="143" y="0"/>
                    </a:moveTo>
                    <a:lnTo>
                      <a:pt x="0" y="429"/>
                    </a:lnTo>
                    <a:lnTo>
                      <a:pt x="1031" y="429"/>
                    </a:lnTo>
                    <a:lnTo>
                      <a:pt x="1145" y="0"/>
                    </a:lnTo>
                    <a:close/>
                  </a:path>
                </a:pathLst>
              </a:custGeom>
              <a:solidFill>
                <a:srgbClr val="43708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6" name="Google Shape;566;p37"/>
              <p:cNvSpPr/>
              <p:nvPr/>
            </p:nvSpPr>
            <p:spPr>
              <a:xfrm>
                <a:off x="7224773" y="2652725"/>
                <a:ext cx="193249" cy="72534"/>
              </a:xfrm>
              <a:custGeom>
                <a:avLst/>
                <a:gdLst/>
                <a:ahLst/>
                <a:cxnLst/>
                <a:rect l="l" t="t" r="r" b="b"/>
                <a:pathLst>
                  <a:path w="1833" h="688" extrusionOk="0">
                    <a:moveTo>
                      <a:pt x="201" y="0"/>
                    </a:moveTo>
                    <a:lnTo>
                      <a:pt x="0" y="687"/>
                    </a:lnTo>
                    <a:lnTo>
                      <a:pt x="1660" y="687"/>
                    </a:lnTo>
                    <a:lnTo>
                      <a:pt x="1832" y="0"/>
                    </a:lnTo>
                    <a:close/>
                  </a:path>
                </a:pathLst>
              </a:custGeom>
              <a:solidFill>
                <a:srgbClr val="355C7D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7" name="Google Shape;567;p37"/>
              <p:cNvSpPr/>
              <p:nvPr/>
            </p:nvSpPr>
            <p:spPr>
              <a:xfrm>
                <a:off x="7387656" y="2836061"/>
                <a:ext cx="95834" cy="158458"/>
              </a:xfrm>
              <a:custGeom>
                <a:avLst/>
                <a:gdLst/>
                <a:ahLst/>
                <a:cxnLst/>
                <a:rect l="l" t="t" r="r" b="b"/>
                <a:pathLst>
                  <a:path w="909" h="1503" extrusionOk="0">
                    <a:moveTo>
                      <a:pt x="370" y="0"/>
                    </a:moveTo>
                    <a:cubicBezTo>
                      <a:pt x="343" y="0"/>
                      <a:pt x="324" y="3"/>
                      <a:pt x="316" y="7"/>
                    </a:cubicBezTo>
                    <a:cubicBezTo>
                      <a:pt x="144" y="408"/>
                      <a:pt x="30" y="837"/>
                      <a:pt x="1" y="1295"/>
                    </a:cubicBezTo>
                    <a:cubicBezTo>
                      <a:pt x="49" y="1439"/>
                      <a:pt x="298" y="1502"/>
                      <a:pt x="428" y="1502"/>
                    </a:cubicBezTo>
                    <a:cubicBezTo>
                      <a:pt x="453" y="1502"/>
                      <a:pt x="474" y="1500"/>
                      <a:pt x="487" y="1495"/>
                    </a:cubicBezTo>
                    <a:cubicBezTo>
                      <a:pt x="659" y="1123"/>
                      <a:pt x="774" y="722"/>
                      <a:pt x="859" y="322"/>
                    </a:cubicBezTo>
                    <a:cubicBezTo>
                      <a:pt x="908" y="78"/>
                      <a:pt x="521" y="0"/>
                      <a:pt x="370" y="0"/>
                    </a:cubicBezTo>
                    <a:close/>
                  </a:path>
                </a:pathLst>
              </a:custGeom>
              <a:solidFill>
                <a:srgbClr val="F5B8A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8" name="Google Shape;568;p37"/>
              <p:cNvSpPr/>
              <p:nvPr/>
            </p:nvSpPr>
            <p:spPr>
              <a:xfrm>
                <a:off x="6802333" y="2233339"/>
                <a:ext cx="265677" cy="123772"/>
              </a:xfrm>
              <a:custGeom>
                <a:avLst/>
                <a:gdLst/>
                <a:ahLst/>
                <a:cxnLst/>
                <a:rect l="l" t="t" r="r" b="b"/>
                <a:pathLst>
                  <a:path w="2520" h="1174" extrusionOk="0">
                    <a:moveTo>
                      <a:pt x="1575" y="0"/>
                    </a:moveTo>
                    <a:cubicBezTo>
                      <a:pt x="1289" y="29"/>
                      <a:pt x="1031" y="86"/>
                      <a:pt x="745" y="172"/>
                    </a:cubicBezTo>
                    <a:cubicBezTo>
                      <a:pt x="573" y="229"/>
                      <a:pt x="373" y="286"/>
                      <a:pt x="173" y="372"/>
                    </a:cubicBezTo>
                    <a:cubicBezTo>
                      <a:pt x="1" y="630"/>
                      <a:pt x="29" y="945"/>
                      <a:pt x="230" y="1174"/>
                    </a:cubicBezTo>
                    <a:cubicBezTo>
                      <a:pt x="230" y="1174"/>
                      <a:pt x="662" y="895"/>
                      <a:pt x="1482" y="895"/>
                    </a:cubicBezTo>
                    <a:cubicBezTo>
                      <a:pt x="1778" y="895"/>
                      <a:pt x="2124" y="932"/>
                      <a:pt x="2519" y="1030"/>
                    </a:cubicBezTo>
                    <a:cubicBezTo>
                      <a:pt x="2462" y="773"/>
                      <a:pt x="2376" y="515"/>
                      <a:pt x="2262" y="286"/>
                    </a:cubicBezTo>
                    <a:cubicBezTo>
                      <a:pt x="2061" y="143"/>
                      <a:pt x="1832" y="29"/>
                      <a:pt x="1575" y="0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69" name="Google Shape;569;p37"/>
            <p:cNvSpPr/>
            <p:nvPr/>
          </p:nvSpPr>
          <p:spPr>
            <a:xfrm rot="2700000">
              <a:off x="6257727" y="879916"/>
              <a:ext cx="199358" cy="199470"/>
            </a:xfrm>
            <a:custGeom>
              <a:avLst/>
              <a:gdLst/>
              <a:ahLst/>
              <a:cxnLst/>
              <a:rect l="l" t="t" r="r" b="b"/>
              <a:pathLst>
                <a:path w="1769" h="1770" extrusionOk="0">
                  <a:moveTo>
                    <a:pt x="681" y="1"/>
                  </a:moveTo>
                  <a:lnTo>
                    <a:pt x="681" y="668"/>
                  </a:lnTo>
                  <a:lnTo>
                    <a:pt x="0" y="668"/>
                  </a:lnTo>
                  <a:lnTo>
                    <a:pt x="0" y="1088"/>
                  </a:lnTo>
                  <a:lnTo>
                    <a:pt x="681" y="1088"/>
                  </a:lnTo>
                  <a:lnTo>
                    <a:pt x="681" y="1769"/>
                  </a:lnTo>
                  <a:lnTo>
                    <a:pt x="1102" y="1769"/>
                  </a:lnTo>
                  <a:lnTo>
                    <a:pt x="1102" y="1088"/>
                  </a:lnTo>
                  <a:lnTo>
                    <a:pt x="1769" y="1088"/>
                  </a:lnTo>
                  <a:lnTo>
                    <a:pt x="1769" y="668"/>
                  </a:lnTo>
                  <a:lnTo>
                    <a:pt x="1102" y="668"/>
                  </a:lnTo>
                  <a:lnTo>
                    <a:pt x="110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570" name="Google Shape;570;p37"/>
            <p:cNvGrpSpPr/>
            <p:nvPr/>
          </p:nvGrpSpPr>
          <p:grpSpPr>
            <a:xfrm>
              <a:off x="4195962" y="2113572"/>
              <a:ext cx="1676362" cy="2488197"/>
              <a:chOff x="4587881" y="2070350"/>
              <a:chExt cx="1749856" cy="2597283"/>
            </a:xfrm>
          </p:grpSpPr>
          <p:sp>
            <p:nvSpPr>
              <p:cNvPr id="571" name="Google Shape;571;p37"/>
              <p:cNvSpPr/>
              <p:nvPr/>
            </p:nvSpPr>
            <p:spPr>
              <a:xfrm>
                <a:off x="4587881" y="2607602"/>
                <a:ext cx="188610" cy="196095"/>
              </a:xfrm>
              <a:custGeom>
                <a:avLst/>
                <a:gdLst/>
                <a:ahLst/>
                <a:cxnLst/>
                <a:rect l="l" t="t" r="r" b="b"/>
                <a:pathLst>
                  <a:path w="1789" h="1860" extrusionOk="0">
                    <a:moveTo>
                      <a:pt x="322" y="1"/>
                    </a:moveTo>
                    <a:cubicBezTo>
                      <a:pt x="147" y="1"/>
                      <a:pt x="1" y="592"/>
                      <a:pt x="129" y="1001"/>
                    </a:cubicBezTo>
                    <a:cubicBezTo>
                      <a:pt x="243" y="1430"/>
                      <a:pt x="1560" y="1859"/>
                      <a:pt x="1560" y="1859"/>
                    </a:cubicBezTo>
                    <a:cubicBezTo>
                      <a:pt x="1646" y="1630"/>
                      <a:pt x="1731" y="1373"/>
                      <a:pt x="1789" y="1115"/>
                    </a:cubicBezTo>
                    <a:cubicBezTo>
                      <a:pt x="1789" y="1115"/>
                      <a:pt x="1502" y="772"/>
                      <a:pt x="1417" y="686"/>
                    </a:cubicBezTo>
                    <a:cubicBezTo>
                      <a:pt x="1331" y="629"/>
                      <a:pt x="1188" y="171"/>
                      <a:pt x="1045" y="85"/>
                    </a:cubicBezTo>
                    <a:cubicBezTo>
                      <a:pt x="1033" y="78"/>
                      <a:pt x="1023" y="75"/>
                      <a:pt x="1014" y="75"/>
                    </a:cubicBezTo>
                    <a:cubicBezTo>
                      <a:pt x="915" y="75"/>
                      <a:pt x="990" y="492"/>
                      <a:pt x="1016" y="571"/>
                    </a:cubicBezTo>
                    <a:cubicBezTo>
                      <a:pt x="1016" y="571"/>
                      <a:pt x="558" y="228"/>
                      <a:pt x="386" y="28"/>
                    </a:cubicBezTo>
                    <a:cubicBezTo>
                      <a:pt x="365" y="9"/>
                      <a:pt x="343" y="1"/>
                      <a:pt x="322" y="1"/>
                    </a:cubicBezTo>
                    <a:close/>
                  </a:path>
                </a:pathLst>
              </a:custGeom>
              <a:solidFill>
                <a:srgbClr val="C9948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2" name="Google Shape;572;p37"/>
              <p:cNvSpPr/>
              <p:nvPr/>
            </p:nvSpPr>
            <p:spPr>
              <a:xfrm>
                <a:off x="4728097" y="2571230"/>
                <a:ext cx="618649" cy="362143"/>
              </a:xfrm>
              <a:custGeom>
                <a:avLst/>
                <a:gdLst/>
                <a:ahLst/>
                <a:cxnLst/>
                <a:rect l="l" t="t" r="r" b="b"/>
                <a:pathLst>
                  <a:path w="5868" h="3435" extrusionOk="0">
                    <a:moveTo>
                      <a:pt x="4923" y="0"/>
                    </a:moveTo>
                    <a:cubicBezTo>
                      <a:pt x="4322" y="687"/>
                      <a:pt x="3664" y="1346"/>
                      <a:pt x="3006" y="1947"/>
                    </a:cubicBezTo>
                    <a:cubicBezTo>
                      <a:pt x="1918" y="1718"/>
                      <a:pt x="487" y="1288"/>
                      <a:pt x="487" y="1288"/>
                    </a:cubicBezTo>
                    <a:lnTo>
                      <a:pt x="1" y="2347"/>
                    </a:lnTo>
                    <a:cubicBezTo>
                      <a:pt x="1" y="2347"/>
                      <a:pt x="2319" y="3378"/>
                      <a:pt x="3034" y="3435"/>
                    </a:cubicBezTo>
                    <a:cubicBezTo>
                      <a:pt x="3492" y="3435"/>
                      <a:pt x="4351" y="2748"/>
                      <a:pt x="5438" y="1546"/>
                    </a:cubicBezTo>
                    <a:cubicBezTo>
                      <a:pt x="5868" y="1088"/>
                      <a:pt x="5352" y="58"/>
                      <a:pt x="492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3" name="Google Shape;573;p37"/>
              <p:cNvSpPr/>
              <p:nvPr/>
            </p:nvSpPr>
            <p:spPr>
              <a:xfrm>
                <a:off x="5114271" y="2746238"/>
                <a:ext cx="150972" cy="162991"/>
              </a:xfrm>
              <a:custGeom>
                <a:avLst/>
                <a:gdLst/>
                <a:ahLst/>
                <a:cxnLst/>
                <a:rect l="l" t="t" r="r" b="b"/>
                <a:pathLst>
                  <a:path w="1432" h="1546" extrusionOk="0">
                    <a:moveTo>
                      <a:pt x="1031" y="0"/>
                    </a:moveTo>
                    <a:lnTo>
                      <a:pt x="1" y="1546"/>
                    </a:lnTo>
                    <a:cubicBezTo>
                      <a:pt x="516" y="1174"/>
                      <a:pt x="1003" y="744"/>
                      <a:pt x="1432" y="258"/>
                    </a:cubicBezTo>
                    <a:cubicBezTo>
                      <a:pt x="1260" y="143"/>
                      <a:pt x="1031" y="0"/>
                      <a:pt x="10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4" name="Google Shape;574;p37"/>
              <p:cNvSpPr/>
              <p:nvPr/>
            </p:nvSpPr>
            <p:spPr>
              <a:xfrm>
                <a:off x="6149233" y="2619726"/>
                <a:ext cx="188504" cy="199047"/>
              </a:xfrm>
              <a:custGeom>
                <a:avLst/>
                <a:gdLst/>
                <a:ahLst/>
                <a:cxnLst/>
                <a:rect l="l" t="t" r="r" b="b"/>
                <a:pathLst>
                  <a:path w="1788" h="1888" extrusionOk="0">
                    <a:moveTo>
                      <a:pt x="1467" y="0"/>
                    </a:moveTo>
                    <a:cubicBezTo>
                      <a:pt x="1446" y="0"/>
                      <a:pt x="1424" y="9"/>
                      <a:pt x="1403" y="27"/>
                    </a:cubicBezTo>
                    <a:cubicBezTo>
                      <a:pt x="1231" y="227"/>
                      <a:pt x="773" y="571"/>
                      <a:pt x="773" y="571"/>
                    </a:cubicBezTo>
                    <a:cubicBezTo>
                      <a:pt x="799" y="492"/>
                      <a:pt x="874" y="74"/>
                      <a:pt x="775" y="74"/>
                    </a:cubicBezTo>
                    <a:cubicBezTo>
                      <a:pt x="766" y="74"/>
                      <a:pt x="756" y="77"/>
                      <a:pt x="744" y="84"/>
                    </a:cubicBezTo>
                    <a:cubicBezTo>
                      <a:pt x="573" y="170"/>
                      <a:pt x="458" y="628"/>
                      <a:pt x="372" y="685"/>
                    </a:cubicBezTo>
                    <a:cubicBezTo>
                      <a:pt x="287" y="771"/>
                      <a:pt x="0" y="1143"/>
                      <a:pt x="0" y="1143"/>
                    </a:cubicBezTo>
                    <a:cubicBezTo>
                      <a:pt x="58" y="1372"/>
                      <a:pt x="115" y="1630"/>
                      <a:pt x="229" y="1887"/>
                    </a:cubicBezTo>
                    <a:cubicBezTo>
                      <a:pt x="229" y="1887"/>
                      <a:pt x="1546" y="1429"/>
                      <a:pt x="1660" y="1000"/>
                    </a:cubicBezTo>
                    <a:cubicBezTo>
                      <a:pt x="1788" y="591"/>
                      <a:pt x="1642" y="0"/>
                      <a:pt x="1467" y="0"/>
                    </a:cubicBezTo>
                    <a:close/>
                  </a:path>
                </a:pathLst>
              </a:custGeom>
              <a:solidFill>
                <a:srgbClr val="C9948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5" name="Google Shape;575;p37"/>
              <p:cNvSpPr/>
              <p:nvPr/>
            </p:nvSpPr>
            <p:spPr>
              <a:xfrm>
                <a:off x="5578986" y="2583249"/>
                <a:ext cx="615591" cy="362354"/>
              </a:xfrm>
              <a:custGeom>
                <a:avLst/>
                <a:gdLst/>
                <a:ahLst/>
                <a:cxnLst/>
                <a:rect l="l" t="t" r="r" b="b"/>
                <a:pathLst>
                  <a:path w="5839" h="3437" extrusionOk="0">
                    <a:moveTo>
                      <a:pt x="916" y="1"/>
                    </a:moveTo>
                    <a:cubicBezTo>
                      <a:pt x="487" y="58"/>
                      <a:pt x="0" y="1088"/>
                      <a:pt x="430" y="1575"/>
                    </a:cubicBezTo>
                    <a:cubicBezTo>
                      <a:pt x="1467" y="2753"/>
                      <a:pt x="2313" y="3436"/>
                      <a:pt x="2777" y="3436"/>
                    </a:cubicBezTo>
                    <a:cubicBezTo>
                      <a:pt x="2786" y="3436"/>
                      <a:pt x="2796" y="3436"/>
                      <a:pt x="2805" y="3435"/>
                    </a:cubicBezTo>
                    <a:cubicBezTo>
                      <a:pt x="3549" y="3378"/>
                      <a:pt x="5839" y="2376"/>
                      <a:pt x="5839" y="2376"/>
                    </a:cubicBezTo>
                    <a:lnTo>
                      <a:pt x="5352" y="1289"/>
                    </a:lnTo>
                    <a:cubicBezTo>
                      <a:pt x="5352" y="1289"/>
                      <a:pt x="3921" y="1718"/>
                      <a:pt x="2862" y="1976"/>
                    </a:cubicBezTo>
                    <a:cubicBezTo>
                      <a:pt x="2175" y="1346"/>
                      <a:pt x="1546" y="688"/>
                      <a:pt x="91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6" name="Google Shape;576;p37"/>
              <p:cNvSpPr/>
              <p:nvPr/>
            </p:nvSpPr>
            <p:spPr>
              <a:xfrm>
                <a:off x="5636338" y="2719038"/>
                <a:ext cx="175010" cy="202315"/>
              </a:xfrm>
              <a:custGeom>
                <a:avLst/>
                <a:gdLst/>
                <a:ahLst/>
                <a:cxnLst/>
                <a:rect l="l" t="t" r="r" b="b"/>
                <a:pathLst>
                  <a:path w="1660" h="1919" extrusionOk="0">
                    <a:moveTo>
                      <a:pt x="544" y="1"/>
                    </a:moveTo>
                    <a:cubicBezTo>
                      <a:pt x="544" y="1"/>
                      <a:pt x="57" y="201"/>
                      <a:pt x="0" y="316"/>
                    </a:cubicBezTo>
                    <a:cubicBezTo>
                      <a:pt x="0" y="344"/>
                      <a:pt x="0" y="373"/>
                      <a:pt x="0" y="430"/>
                    </a:cubicBezTo>
                    <a:cubicBezTo>
                      <a:pt x="487" y="974"/>
                      <a:pt x="1059" y="1489"/>
                      <a:pt x="1660" y="1918"/>
                    </a:cubicBezTo>
                    <a:lnTo>
                      <a:pt x="54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7" name="Google Shape;577;p37"/>
              <p:cNvSpPr/>
              <p:nvPr/>
            </p:nvSpPr>
            <p:spPr>
              <a:xfrm>
                <a:off x="5162556" y="3416011"/>
                <a:ext cx="280753" cy="1182897"/>
              </a:xfrm>
              <a:custGeom>
                <a:avLst/>
                <a:gdLst/>
                <a:ahLst/>
                <a:cxnLst/>
                <a:rect l="l" t="t" r="r" b="b"/>
                <a:pathLst>
                  <a:path w="2663" h="11220" extrusionOk="0">
                    <a:moveTo>
                      <a:pt x="87" y="1"/>
                    </a:moveTo>
                    <a:lnTo>
                      <a:pt x="1" y="1689"/>
                    </a:lnTo>
                    <a:lnTo>
                      <a:pt x="1260" y="11220"/>
                    </a:lnTo>
                    <a:lnTo>
                      <a:pt x="2205" y="11220"/>
                    </a:lnTo>
                    <a:lnTo>
                      <a:pt x="266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8" name="Google Shape;578;p37"/>
              <p:cNvSpPr/>
              <p:nvPr/>
            </p:nvSpPr>
            <p:spPr>
              <a:xfrm>
                <a:off x="5162556" y="4598788"/>
                <a:ext cx="232468" cy="68844"/>
              </a:xfrm>
              <a:custGeom>
                <a:avLst/>
                <a:gdLst/>
                <a:ahLst/>
                <a:cxnLst/>
                <a:rect l="l" t="t" r="r" b="b"/>
                <a:pathLst>
                  <a:path w="2205" h="653" extrusionOk="0">
                    <a:moveTo>
                      <a:pt x="1260" y="1"/>
                    </a:moveTo>
                    <a:cubicBezTo>
                      <a:pt x="1260" y="1"/>
                      <a:pt x="29" y="487"/>
                      <a:pt x="1" y="602"/>
                    </a:cubicBezTo>
                    <a:cubicBezTo>
                      <a:pt x="1" y="640"/>
                      <a:pt x="246" y="652"/>
                      <a:pt x="572" y="652"/>
                    </a:cubicBezTo>
                    <a:cubicBezTo>
                      <a:pt x="1225" y="652"/>
                      <a:pt x="2205" y="602"/>
                      <a:pt x="2205" y="602"/>
                    </a:cubicBezTo>
                    <a:lnTo>
                      <a:pt x="220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9" name="Google Shape;579;p37"/>
              <p:cNvSpPr/>
              <p:nvPr/>
            </p:nvSpPr>
            <p:spPr>
              <a:xfrm>
                <a:off x="5431074" y="3416011"/>
                <a:ext cx="271687" cy="1182897"/>
              </a:xfrm>
              <a:custGeom>
                <a:avLst/>
                <a:gdLst/>
                <a:ahLst/>
                <a:cxnLst/>
                <a:rect l="l" t="t" r="r" b="b"/>
                <a:pathLst>
                  <a:path w="2577" h="11220" extrusionOk="0">
                    <a:moveTo>
                      <a:pt x="1" y="1"/>
                    </a:moveTo>
                    <a:lnTo>
                      <a:pt x="58" y="1375"/>
                    </a:lnTo>
                    <a:lnTo>
                      <a:pt x="1174" y="11220"/>
                    </a:lnTo>
                    <a:lnTo>
                      <a:pt x="2119" y="11220"/>
                    </a:lnTo>
                    <a:lnTo>
                      <a:pt x="257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0" name="Google Shape;580;p37"/>
              <p:cNvSpPr/>
              <p:nvPr/>
            </p:nvSpPr>
            <p:spPr>
              <a:xfrm>
                <a:off x="5424116" y="4598788"/>
                <a:ext cx="233416" cy="68844"/>
              </a:xfrm>
              <a:custGeom>
                <a:avLst/>
                <a:gdLst/>
                <a:ahLst/>
                <a:cxnLst/>
                <a:rect l="l" t="t" r="r" b="b"/>
                <a:pathLst>
                  <a:path w="2214" h="653" extrusionOk="0">
                    <a:moveTo>
                      <a:pt x="1240" y="1"/>
                    </a:moveTo>
                    <a:cubicBezTo>
                      <a:pt x="1240" y="1"/>
                      <a:pt x="10" y="487"/>
                      <a:pt x="10" y="602"/>
                    </a:cubicBezTo>
                    <a:cubicBezTo>
                      <a:pt x="0" y="640"/>
                      <a:pt x="242" y="652"/>
                      <a:pt x="568" y="652"/>
                    </a:cubicBezTo>
                    <a:cubicBezTo>
                      <a:pt x="1221" y="652"/>
                      <a:pt x="2213" y="602"/>
                      <a:pt x="2213" y="602"/>
                    </a:cubicBezTo>
                    <a:lnTo>
                      <a:pt x="221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1" name="Google Shape;581;p37"/>
              <p:cNvSpPr/>
              <p:nvPr/>
            </p:nvSpPr>
            <p:spPr>
              <a:xfrm>
                <a:off x="5201774" y="2188006"/>
                <a:ext cx="226458" cy="214756"/>
              </a:xfrm>
              <a:custGeom>
                <a:avLst/>
                <a:gdLst/>
                <a:ahLst/>
                <a:cxnLst/>
                <a:rect l="l" t="t" r="r" b="b"/>
                <a:pathLst>
                  <a:path w="2148" h="2037" extrusionOk="0">
                    <a:moveTo>
                      <a:pt x="1260" y="1"/>
                    </a:moveTo>
                    <a:cubicBezTo>
                      <a:pt x="1260" y="1"/>
                      <a:pt x="1" y="430"/>
                      <a:pt x="945" y="1689"/>
                    </a:cubicBezTo>
                    <a:cubicBezTo>
                      <a:pt x="1131" y="1937"/>
                      <a:pt x="1290" y="2036"/>
                      <a:pt x="1426" y="2036"/>
                    </a:cubicBezTo>
                    <a:cubicBezTo>
                      <a:pt x="1981" y="2036"/>
                      <a:pt x="2147" y="373"/>
                      <a:pt x="2147" y="373"/>
                    </a:cubicBezTo>
                    <a:cubicBezTo>
                      <a:pt x="2147" y="344"/>
                      <a:pt x="1260" y="1"/>
                      <a:pt x="1260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2" name="Google Shape;582;p37"/>
              <p:cNvSpPr/>
              <p:nvPr/>
            </p:nvSpPr>
            <p:spPr>
              <a:xfrm>
                <a:off x="5114271" y="2568173"/>
                <a:ext cx="645849" cy="1071249"/>
              </a:xfrm>
              <a:custGeom>
                <a:avLst/>
                <a:gdLst/>
                <a:ahLst/>
                <a:cxnLst/>
                <a:rect l="l" t="t" r="r" b="b"/>
                <a:pathLst>
                  <a:path w="6126" h="10161" extrusionOk="0">
                    <a:moveTo>
                      <a:pt x="2634" y="1"/>
                    </a:moveTo>
                    <a:lnTo>
                      <a:pt x="1260" y="29"/>
                    </a:lnTo>
                    <a:lnTo>
                      <a:pt x="1" y="9846"/>
                    </a:lnTo>
                    <a:cubicBezTo>
                      <a:pt x="688" y="10018"/>
                      <a:pt x="1375" y="10103"/>
                      <a:pt x="2090" y="10161"/>
                    </a:cubicBezTo>
                    <a:lnTo>
                      <a:pt x="3006" y="8758"/>
                    </a:lnTo>
                    <a:cubicBezTo>
                      <a:pt x="4151" y="8816"/>
                      <a:pt x="5238" y="9245"/>
                      <a:pt x="6125" y="9960"/>
                    </a:cubicBezTo>
                    <a:lnTo>
                      <a:pt x="5439" y="2119"/>
                    </a:lnTo>
                    <a:lnTo>
                      <a:pt x="5267" y="402"/>
                    </a:lnTo>
                    <a:cubicBezTo>
                      <a:pt x="5267" y="258"/>
                      <a:pt x="5181" y="201"/>
                      <a:pt x="5038" y="201"/>
                    </a:cubicBezTo>
                    <a:cubicBezTo>
                      <a:pt x="4494" y="115"/>
                      <a:pt x="3779" y="1"/>
                      <a:pt x="37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3" name="Google Shape;583;p37"/>
              <p:cNvSpPr/>
              <p:nvPr/>
            </p:nvSpPr>
            <p:spPr>
              <a:xfrm>
                <a:off x="5144528" y="2568173"/>
                <a:ext cx="594506" cy="805782"/>
              </a:xfrm>
              <a:custGeom>
                <a:avLst/>
                <a:gdLst/>
                <a:ahLst/>
                <a:cxnLst/>
                <a:rect l="l" t="t" r="r" b="b"/>
                <a:pathLst>
                  <a:path w="5639" h="7643" extrusionOk="0">
                    <a:moveTo>
                      <a:pt x="2347" y="1"/>
                    </a:moveTo>
                    <a:lnTo>
                      <a:pt x="973" y="29"/>
                    </a:lnTo>
                    <a:lnTo>
                      <a:pt x="0" y="7642"/>
                    </a:lnTo>
                    <a:lnTo>
                      <a:pt x="5638" y="7642"/>
                    </a:lnTo>
                    <a:lnTo>
                      <a:pt x="5152" y="2119"/>
                    </a:lnTo>
                    <a:lnTo>
                      <a:pt x="4980" y="402"/>
                    </a:lnTo>
                    <a:cubicBezTo>
                      <a:pt x="4980" y="258"/>
                      <a:pt x="4894" y="201"/>
                      <a:pt x="4751" y="201"/>
                    </a:cubicBezTo>
                    <a:cubicBezTo>
                      <a:pt x="4207" y="115"/>
                      <a:pt x="3492" y="1"/>
                      <a:pt x="349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4" name="Google Shape;584;p37"/>
              <p:cNvSpPr/>
              <p:nvPr/>
            </p:nvSpPr>
            <p:spPr>
              <a:xfrm>
                <a:off x="5352638" y="2571230"/>
                <a:ext cx="60515" cy="802725"/>
              </a:xfrm>
              <a:custGeom>
                <a:avLst/>
                <a:gdLst/>
                <a:ahLst/>
                <a:cxnLst/>
                <a:rect l="l" t="t" r="r" b="b"/>
                <a:pathLst>
                  <a:path w="574" h="7614" extrusionOk="0">
                    <a:moveTo>
                      <a:pt x="344" y="0"/>
                    </a:moveTo>
                    <a:lnTo>
                      <a:pt x="1" y="7613"/>
                    </a:lnTo>
                    <a:lnTo>
                      <a:pt x="573" y="7613"/>
                    </a:lnTo>
                    <a:lnTo>
                      <a:pt x="34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5" name="Google Shape;585;p37"/>
              <p:cNvSpPr/>
              <p:nvPr/>
            </p:nvSpPr>
            <p:spPr>
              <a:xfrm>
                <a:off x="5391856" y="2414356"/>
                <a:ext cx="120820" cy="153924"/>
              </a:xfrm>
              <a:custGeom>
                <a:avLst/>
                <a:gdLst/>
                <a:ahLst/>
                <a:cxnLst/>
                <a:rect l="l" t="t" r="r" b="b"/>
                <a:pathLst>
                  <a:path w="1146" h="1460" extrusionOk="0">
                    <a:moveTo>
                      <a:pt x="1" y="0"/>
                    </a:moveTo>
                    <a:lnTo>
                      <a:pt x="1" y="687"/>
                    </a:lnTo>
                    <a:lnTo>
                      <a:pt x="1" y="1460"/>
                    </a:lnTo>
                    <a:lnTo>
                      <a:pt x="1146" y="1460"/>
                    </a:lnTo>
                    <a:lnTo>
                      <a:pt x="1146" y="0"/>
                    </a:lnTo>
                    <a:close/>
                  </a:path>
                </a:pathLst>
              </a:custGeom>
              <a:solidFill>
                <a:srgbClr val="C9948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6" name="Google Shape;586;p37"/>
              <p:cNvSpPr/>
              <p:nvPr/>
            </p:nvSpPr>
            <p:spPr>
              <a:xfrm>
                <a:off x="5391856" y="2469388"/>
                <a:ext cx="120820" cy="81074"/>
              </a:xfrm>
              <a:custGeom>
                <a:avLst/>
                <a:gdLst/>
                <a:ahLst/>
                <a:cxnLst/>
                <a:rect l="l" t="t" r="r" b="b"/>
                <a:pathLst>
                  <a:path w="1146" h="769" extrusionOk="0">
                    <a:moveTo>
                      <a:pt x="101" y="1"/>
                    </a:moveTo>
                    <a:cubicBezTo>
                      <a:pt x="65" y="1"/>
                      <a:pt x="30" y="8"/>
                      <a:pt x="1" y="22"/>
                    </a:cubicBezTo>
                    <a:lnTo>
                      <a:pt x="1" y="766"/>
                    </a:lnTo>
                    <a:cubicBezTo>
                      <a:pt x="30" y="768"/>
                      <a:pt x="58" y="769"/>
                      <a:pt x="87" y="769"/>
                    </a:cubicBezTo>
                    <a:cubicBezTo>
                      <a:pt x="512" y="769"/>
                      <a:pt x="904" y="571"/>
                      <a:pt x="1146" y="222"/>
                    </a:cubicBezTo>
                    <a:cubicBezTo>
                      <a:pt x="1146" y="222"/>
                      <a:pt x="974" y="79"/>
                      <a:pt x="945" y="51"/>
                    </a:cubicBezTo>
                    <a:cubicBezTo>
                      <a:pt x="917" y="51"/>
                      <a:pt x="402" y="22"/>
                      <a:pt x="201" y="22"/>
                    </a:cubicBezTo>
                    <a:cubicBezTo>
                      <a:pt x="173" y="8"/>
                      <a:pt x="137" y="1"/>
                      <a:pt x="101" y="1"/>
                    </a:cubicBezTo>
                    <a:close/>
                  </a:path>
                </a:pathLst>
              </a:custGeom>
              <a:solidFill>
                <a:srgbClr val="83564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7" name="Google Shape;587;p37"/>
              <p:cNvSpPr/>
              <p:nvPr/>
            </p:nvSpPr>
            <p:spPr>
              <a:xfrm>
                <a:off x="5289277" y="2197916"/>
                <a:ext cx="391558" cy="325138"/>
              </a:xfrm>
              <a:custGeom>
                <a:avLst/>
                <a:gdLst/>
                <a:ahLst/>
                <a:cxnLst/>
                <a:rect l="l" t="t" r="r" b="b"/>
                <a:pathLst>
                  <a:path w="3714" h="3084" extrusionOk="0">
                    <a:moveTo>
                      <a:pt x="1081" y="1"/>
                    </a:moveTo>
                    <a:cubicBezTo>
                      <a:pt x="590" y="1"/>
                      <a:pt x="162" y="349"/>
                      <a:pt x="87" y="851"/>
                    </a:cubicBezTo>
                    <a:cubicBezTo>
                      <a:pt x="1" y="1796"/>
                      <a:pt x="402" y="3055"/>
                      <a:pt x="1346" y="3084"/>
                    </a:cubicBezTo>
                    <a:cubicBezTo>
                      <a:pt x="1546" y="3084"/>
                      <a:pt x="2262" y="2940"/>
                      <a:pt x="2777" y="2025"/>
                    </a:cubicBezTo>
                    <a:cubicBezTo>
                      <a:pt x="2851" y="2049"/>
                      <a:pt x="2920" y="2060"/>
                      <a:pt x="2984" y="2060"/>
                    </a:cubicBezTo>
                    <a:cubicBezTo>
                      <a:pt x="3518" y="2060"/>
                      <a:pt x="3713" y="1294"/>
                      <a:pt x="3407" y="1166"/>
                    </a:cubicBezTo>
                    <a:cubicBezTo>
                      <a:pt x="3348" y="1139"/>
                      <a:pt x="3293" y="1128"/>
                      <a:pt x="3243" y="1128"/>
                    </a:cubicBezTo>
                    <a:cubicBezTo>
                      <a:pt x="2976" y="1128"/>
                      <a:pt x="2834" y="1452"/>
                      <a:pt x="2834" y="1452"/>
                    </a:cubicBezTo>
                    <a:cubicBezTo>
                      <a:pt x="2834" y="1452"/>
                      <a:pt x="2491" y="1223"/>
                      <a:pt x="2548" y="451"/>
                    </a:cubicBezTo>
                    <a:cubicBezTo>
                      <a:pt x="2176" y="222"/>
                      <a:pt x="1747" y="50"/>
                      <a:pt x="1289" y="21"/>
                    </a:cubicBezTo>
                    <a:cubicBezTo>
                      <a:pt x="1219" y="7"/>
                      <a:pt x="1149" y="1"/>
                      <a:pt x="1081" y="1"/>
                    </a:cubicBezTo>
                    <a:close/>
                  </a:path>
                </a:pathLst>
              </a:custGeom>
              <a:solidFill>
                <a:srgbClr val="C9948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8" name="Google Shape;588;p37"/>
              <p:cNvSpPr/>
              <p:nvPr/>
            </p:nvSpPr>
            <p:spPr>
              <a:xfrm>
                <a:off x="5603129" y="2340452"/>
                <a:ext cx="48391" cy="55877"/>
              </a:xfrm>
              <a:custGeom>
                <a:avLst/>
                <a:gdLst/>
                <a:ahLst/>
                <a:cxnLst/>
                <a:rect l="l" t="t" r="r" b="b"/>
                <a:pathLst>
                  <a:path w="459" h="530" extrusionOk="0">
                    <a:moveTo>
                      <a:pt x="229" y="0"/>
                    </a:moveTo>
                    <a:cubicBezTo>
                      <a:pt x="186" y="0"/>
                      <a:pt x="143" y="14"/>
                      <a:pt x="115" y="43"/>
                    </a:cubicBezTo>
                    <a:cubicBezTo>
                      <a:pt x="172" y="43"/>
                      <a:pt x="286" y="100"/>
                      <a:pt x="258" y="272"/>
                    </a:cubicBezTo>
                    <a:cubicBezTo>
                      <a:pt x="201" y="386"/>
                      <a:pt x="115" y="472"/>
                      <a:pt x="0" y="530"/>
                    </a:cubicBezTo>
                    <a:cubicBezTo>
                      <a:pt x="344" y="501"/>
                      <a:pt x="458" y="129"/>
                      <a:pt x="344" y="43"/>
                    </a:cubicBezTo>
                    <a:cubicBezTo>
                      <a:pt x="315" y="14"/>
                      <a:pt x="272" y="0"/>
                      <a:pt x="229" y="0"/>
                    </a:cubicBezTo>
                    <a:close/>
                  </a:path>
                </a:pathLst>
              </a:custGeom>
              <a:solidFill>
                <a:srgbClr val="83564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9" name="Google Shape;589;p37"/>
              <p:cNvSpPr/>
              <p:nvPr/>
            </p:nvSpPr>
            <p:spPr>
              <a:xfrm>
                <a:off x="5325543" y="2338871"/>
                <a:ext cx="27200" cy="33315"/>
              </a:xfrm>
              <a:custGeom>
                <a:avLst/>
                <a:gdLst/>
                <a:ahLst/>
                <a:cxnLst/>
                <a:rect l="l" t="t" r="r" b="b"/>
                <a:pathLst>
                  <a:path w="258" h="316" extrusionOk="0">
                    <a:moveTo>
                      <a:pt x="143" y="1"/>
                    </a:moveTo>
                    <a:cubicBezTo>
                      <a:pt x="58" y="1"/>
                      <a:pt x="0" y="58"/>
                      <a:pt x="0" y="144"/>
                    </a:cubicBezTo>
                    <a:cubicBezTo>
                      <a:pt x="0" y="230"/>
                      <a:pt x="58" y="316"/>
                      <a:pt x="143" y="316"/>
                    </a:cubicBezTo>
                    <a:cubicBezTo>
                      <a:pt x="201" y="316"/>
                      <a:pt x="258" y="230"/>
                      <a:pt x="258" y="144"/>
                    </a:cubicBezTo>
                    <a:cubicBezTo>
                      <a:pt x="258" y="58"/>
                      <a:pt x="201" y="1"/>
                      <a:pt x="143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0" name="Google Shape;590;p37"/>
              <p:cNvSpPr/>
              <p:nvPr/>
            </p:nvSpPr>
            <p:spPr>
              <a:xfrm>
                <a:off x="5376780" y="2338871"/>
                <a:ext cx="48391" cy="69582"/>
              </a:xfrm>
              <a:custGeom>
                <a:avLst/>
                <a:gdLst/>
                <a:ahLst/>
                <a:cxnLst/>
                <a:rect l="l" t="t" r="r" b="b"/>
                <a:pathLst>
                  <a:path w="459" h="660" extrusionOk="0">
                    <a:moveTo>
                      <a:pt x="258" y="1"/>
                    </a:moveTo>
                    <a:lnTo>
                      <a:pt x="258" y="1"/>
                    </a:lnTo>
                    <a:cubicBezTo>
                      <a:pt x="201" y="173"/>
                      <a:pt x="144" y="316"/>
                      <a:pt x="87" y="487"/>
                    </a:cubicBezTo>
                    <a:cubicBezTo>
                      <a:pt x="1" y="602"/>
                      <a:pt x="87" y="659"/>
                      <a:pt x="287" y="659"/>
                    </a:cubicBezTo>
                    <a:cubicBezTo>
                      <a:pt x="459" y="659"/>
                      <a:pt x="201" y="630"/>
                      <a:pt x="201" y="516"/>
                    </a:cubicBezTo>
                    <a:cubicBezTo>
                      <a:pt x="201" y="401"/>
                      <a:pt x="316" y="230"/>
                      <a:pt x="258" y="1"/>
                    </a:cubicBezTo>
                    <a:close/>
                  </a:path>
                </a:pathLst>
              </a:custGeom>
              <a:solidFill>
                <a:srgbClr val="83564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1" name="Google Shape;591;p37"/>
              <p:cNvSpPr/>
              <p:nvPr/>
            </p:nvSpPr>
            <p:spPr>
              <a:xfrm>
                <a:off x="5304353" y="2307032"/>
                <a:ext cx="57458" cy="19926"/>
              </a:xfrm>
              <a:custGeom>
                <a:avLst/>
                <a:gdLst/>
                <a:ahLst/>
                <a:cxnLst/>
                <a:rect l="l" t="t" r="r" b="b"/>
                <a:pathLst>
                  <a:path w="545" h="189" extrusionOk="0">
                    <a:moveTo>
                      <a:pt x="305" y="1"/>
                    </a:moveTo>
                    <a:cubicBezTo>
                      <a:pt x="208" y="1"/>
                      <a:pt x="110" y="38"/>
                      <a:pt x="30" y="102"/>
                    </a:cubicBezTo>
                    <a:cubicBezTo>
                      <a:pt x="1" y="102"/>
                      <a:pt x="1" y="160"/>
                      <a:pt x="30" y="160"/>
                    </a:cubicBezTo>
                    <a:cubicBezTo>
                      <a:pt x="30" y="188"/>
                      <a:pt x="58" y="188"/>
                      <a:pt x="58" y="188"/>
                    </a:cubicBezTo>
                    <a:cubicBezTo>
                      <a:pt x="87" y="188"/>
                      <a:pt x="87" y="160"/>
                      <a:pt x="87" y="160"/>
                    </a:cubicBezTo>
                    <a:cubicBezTo>
                      <a:pt x="144" y="117"/>
                      <a:pt x="208" y="95"/>
                      <a:pt x="273" y="95"/>
                    </a:cubicBezTo>
                    <a:cubicBezTo>
                      <a:pt x="337" y="95"/>
                      <a:pt x="402" y="117"/>
                      <a:pt x="459" y="160"/>
                    </a:cubicBezTo>
                    <a:lnTo>
                      <a:pt x="516" y="160"/>
                    </a:lnTo>
                    <a:cubicBezTo>
                      <a:pt x="545" y="131"/>
                      <a:pt x="545" y="102"/>
                      <a:pt x="516" y="74"/>
                    </a:cubicBezTo>
                    <a:cubicBezTo>
                      <a:pt x="453" y="24"/>
                      <a:pt x="380" y="1"/>
                      <a:pt x="305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2" name="Google Shape;592;p37"/>
              <p:cNvSpPr/>
              <p:nvPr/>
            </p:nvSpPr>
            <p:spPr>
              <a:xfrm>
                <a:off x="5455217" y="2338871"/>
                <a:ext cx="30363" cy="33315"/>
              </a:xfrm>
              <a:custGeom>
                <a:avLst/>
                <a:gdLst/>
                <a:ahLst/>
                <a:cxnLst/>
                <a:rect l="l" t="t" r="r" b="b"/>
                <a:pathLst>
                  <a:path w="288" h="316" extrusionOk="0">
                    <a:moveTo>
                      <a:pt x="144" y="1"/>
                    </a:moveTo>
                    <a:cubicBezTo>
                      <a:pt x="87" y="1"/>
                      <a:pt x="1" y="58"/>
                      <a:pt x="1" y="144"/>
                    </a:cubicBezTo>
                    <a:cubicBezTo>
                      <a:pt x="1" y="230"/>
                      <a:pt x="87" y="316"/>
                      <a:pt x="144" y="316"/>
                    </a:cubicBezTo>
                    <a:cubicBezTo>
                      <a:pt x="230" y="316"/>
                      <a:pt x="287" y="230"/>
                      <a:pt x="287" y="144"/>
                    </a:cubicBezTo>
                    <a:cubicBezTo>
                      <a:pt x="287" y="58"/>
                      <a:pt x="230" y="1"/>
                      <a:pt x="144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3" name="Google Shape;593;p37"/>
              <p:cNvSpPr/>
              <p:nvPr/>
            </p:nvSpPr>
            <p:spPr>
              <a:xfrm>
                <a:off x="5446256" y="2306083"/>
                <a:ext cx="60410" cy="20875"/>
              </a:xfrm>
              <a:custGeom>
                <a:avLst/>
                <a:gdLst/>
                <a:ahLst/>
                <a:cxnLst/>
                <a:rect l="l" t="t" r="r" b="b"/>
                <a:pathLst>
                  <a:path w="573" h="198" extrusionOk="0">
                    <a:moveTo>
                      <a:pt x="282" y="0"/>
                    </a:moveTo>
                    <a:cubicBezTo>
                      <a:pt x="197" y="0"/>
                      <a:pt x="110" y="29"/>
                      <a:pt x="29" y="83"/>
                    </a:cubicBezTo>
                    <a:cubicBezTo>
                      <a:pt x="0" y="111"/>
                      <a:pt x="0" y="140"/>
                      <a:pt x="29" y="169"/>
                    </a:cubicBezTo>
                    <a:lnTo>
                      <a:pt x="115" y="169"/>
                    </a:lnTo>
                    <a:cubicBezTo>
                      <a:pt x="172" y="126"/>
                      <a:pt x="229" y="104"/>
                      <a:pt x="286" y="104"/>
                    </a:cubicBezTo>
                    <a:cubicBezTo>
                      <a:pt x="343" y="104"/>
                      <a:pt x="401" y="126"/>
                      <a:pt x="458" y="169"/>
                    </a:cubicBezTo>
                    <a:cubicBezTo>
                      <a:pt x="458" y="169"/>
                      <a:pt x="487" y="197"/>
                      <a:pt x="515" y="197"/>
                    </a:cubicBezTo>
                    <a:cubicBezTo>
                      <a:pt x="515" y="197"/>
                      <a:pt x="544" y="197"/>
                      <a:pt x="544" y="169"/>
                    </a:cubicBezTo>
                    <a:cubicBezTo>
                      <a:pt x="572" y="169"/>
                      <a:pt x="572" y="111"/>
                      <a:pt x="544" y="111"/>
                    </a:cubicBezTo>
                    <a:cubicBezTo>
                      <a:pt x="468" y="36"/>
                      <a:pt x="377" y="0"/>
                      <a:pt x="282" y="0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4" name="Google Shape;594;p37"/>
              <p:cNvSpPr/>
              <p:nvPr/>
            </p:nvSpPr>
            <p:spPr>
              <a:xfrm>
                <a:off x="5256173" y="2070350"/>
                <a:ext cx="419496" cy="280753"/>
              </a:xfrm>
              <a:custGeom>
                <a:avLst/>
                <a:gdLst/>
                <a:ahLst/>
                <a:cxnLst/>
                <a:rect l="l" t="t" r="r" b="b"/>
                <a:pathLst>
                  <a:path w="3979" h="2663" extrusionOk="0">
                    <a:moveTo>
                      <a:pt x="687" y="1"/>
                    </a:moveTo>
                    <a:lnTo>
                      <a:pt x="687" y="1"/>
                    </a:lnTo>
                    <a:cubicBezTo>
                      <a:pt x="429" y="29"/>
                      <a:pt x="0" y="401"/>
                      <a:pt x="0" y="1145"/>
                    </a:cubicBezTo>
                    <a:cubicBezTo>
                      <a:pt x="29" y="1975"/>
                      <a:pt x="1002" y="2147"/>
                      <a:pt x="1002" y="2147"/>
                    </a:cubicBezTo>
                    <a:cubicBezTo>
                      <a:pt x="887" y="2004"/>
                      <a:pt x="887" y="1775"/>
                      <a:pt x="1002" y="1632"/>
                    </a:cubicBezTo>
                    <a:lnTo>
                      <a:pt x="1002" y="1632"/>
                    </a:lnTo>
                    <a:cubicBezTo>
                      <a:pt x="973" y="1861"/>
                      <a:pt x="1116" y="2061"/>
                      <a:pt x="1345" y="2090"/>
                    </a:cubicBezTo>
                    <a:cubicBezTo>
                      <a:pt x="1345" y="2090"/>
                      <a:pt x="1202" y="1918"/>
                      <a:pt x="1460" y="1718"/>
                    </a:cubicBezTo>
                    <a:cubicBezTo>
                      <a:pt x="1554" y="1635"/>
                      <a:pt x="1808" y="1611"/>
                      <a:pt x="2075" y="1611"/>
                    </a:cubicBezTo>
                    <a:cubicBezTo>
                      <a:pt x="2456" y="1611"/>
                      <a:pt x="2862" y="1661"/>
                      <a:pt x="2862" y="1661"/>
                    </a:cubicBezTo>
                    <a:cubicBezTo>
                      <a:pt x="2776" y="2033"/>
                      <a:pt x="2891" y="2405"/>
                      <a:pt x="3148" y="2662"/>
                    </a:cubicBezTo>
                    <a:cubicBezTo>
                      <a:pt x="3303" y="2405"/>
                      <a:pt x="3478" y="2353"/>
                      <a:pt x="3593" y="2353"/>
                    </a:cubicBezTo>
                    <a:cubicBezTo>
                      <a:pt x="3670" y="2353"/>
                      <a:pt x="3721" y="2376"/>
                      <a:pt x="3721" y="2376"/>
                    </a:cubicBezTo>
                    <a:cubicBezTo>
                      <a:pt x="3978" y="1918"/>
                      <a:pt x="3778" y="1346"/>
                      <a:pt x="3320" y="1145"/>
                    </a:cubicBezTo>
                    <a:cubicBezTo>
                      <a:pt x="3320" y="1145"/>
                      <a:pt x="3406" y="516"/>
                      <a:pt x="2433" y="201"/>
                    </a:cubicBezTo>
                    <a:cubicBezTo>
                      <a:pt x="2261" y="146"/>
                      <a:pt x="2091" y="126"/>
                      <a:pt x="1929" y="126"/>
                    </a:cubicBezTo>
                    <a:cubicBezTo>
                      <a:pt x="1465" y="126"/>
                      <a:pt x="1066" y="293"/>
                      <a:pt x="882" y="293"/>
                    </a:cubicBezTo>
                    <a:cubicBezTo>
                      <a:pt x="862" y="293"/>
                      <a:pt x="845" y="291"/>
                      <a:pt x="830" y="287"/>
                    </a:cubicBezTo>
                    <a:cubicBezTo>
                      <a:pt x="716" y="230"/>
                      <a:pt x="658" y="115"/>
                      <a:pt x="687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5" name="Google Shape;595;p37"/>
              <p:cNvSpPr/>
              <p:nvPr/>
            </p:nvSpPr>
            <p:spPr>
              <a:xfrm>
                <a:off x="5391856" y="2565221"/>
                <a:ext cx="120820" cy="42698"/>
              </a:xfrm>
              <a:custGeom>
                <a:avLst/>
                <a:gdLst/>
                <a:ahLst/>
                <a:cxnLst/>
                <a:rect l="l" t="t" r="r" b="b"/>
                <a:pathLst>
                  <a:path w="1146" h="405" extrusionOk="0">
                    <a:moveTo>
                      <a:pt x="1" y="0"/>
                    </a:moveTo>
                    <a:cubicBezTo>
                      <a:pt x="1" y="239"/>
                      <a:pt x="198" y="404"/>
                      <a:pt x="409" y="404"/>
                    </a:cubicBezTo>
                    <a:cubicBezTo>
                      <a:pt x="425" y="404"/>
                      <a:pt x="442" y="403"/>
                      <a:pt x="459" y="401"/>
                    </a:cubicBezTo>
                    <a:cubicBezTo>
                      <a:pt x="745" y="401"/>
                      <a:pt x="1003" y="258"/>
                      <a:pt x="1146" y="0"/>
                    </a:cubicBezTo>
                    <a:close/>
                  </a:path>
                </a:pathLst>
              </a:custGeom>
              <a:solidFill>
                <a:srgbClr val="C9948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6" name="Google Shape;596;p37"/>
              <p:cNvSpPr/>
              <p:nvPr/>
            </p:nvSpPr>
            <p:spPr>
              <a:xfrm>
                <a:off x="5379838" y="2429432"/>
                <a:ext cx="93620" cy="51976"/>
              </a:xfrm>
              <a:custGeom>
                <a:avLst/>
                <a:gdLst/>
                <a:ahLst/>
                <a:cxnLst/>
                <a:rect l="l" t="t" r="r" b="b"/>
                <a:pathLst>
                  <a:path w="888" h="493" extrusionOk="0">
                    <a:moveTo>
                      <a:pt x="687" y="0"/>
                    </a:moveTo>
                    <a:cubicBezTo>
                      <a:pt x="487" y="29"/>
                      <a:pt x="258" y="29"/>
                      <a:pt x="58" y="86"/>
                    </a:cubicBezTo>
                    <a:cubicBezTo>
                      <a:pt x="0" y="115"/>
                      <a:pt x="29" y="287"/>
                      <a:pt x="29" y="287"/>
                    </a:cubicBezTo>
                    <a:cubicBezTo>
                      <a:pt x="62" y="451"/>
                      <a:pt x="266" y="493"/>
                      <a:pt x="444" y="493"/>
                    </a:cubicBezTo>
                    <a:cubicBezTo>
                      <a:pt x="575" y="493"/>
                      <a:pt x="692" y="470"/>
                      <a:pt x="716" y="458"/>
                    </a:cubicBezTo>
                    <a:cubicBezTo>
                      <a:pt x="773" y="430"/>
                      <a:pt x="888" y="0"/>
                      <a:pt x="6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7" name="Google Shape;597;p37"/>
              <p:cNvSpPr/>
              <p:nvPr/>
            </p:nvSpPr>
            <p:spPr>
              <a:xfrm>
                <a:off x="5014749" y="2568173"/>
                <a:ext cx="377220" cy="1593220"/>
              </a:xfrm>
              <a:custGeom>
                <a:avLst/>
                <a:gdLst/>
                <a:ahLst/>
                <a:cxnLst/>
                <a:rect l="l" t="t" r="r" b="b"/>
                <a:pathLst>
                  <a:path w="3578" h="15112" extrusionOk="0">
                    <a:moveTo>
                      <a:pt x="3578" y="1"/>
                    </a:moveTo>
                    <a:lnTo>
                      <a:pt x="2233" y="29"/>
                    </a:lnTo>
                    <a:lnTo>
                      <a:pt x="1" y="14969"/>
                    </a:lnTo>
                    <a:lnTo>
                      <a:pt x="3349" y="15112"/>
                    </a:lnTo>
                    <a:lnTo>
                      <a:pt x="357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8" name="Google Shape;598;p37"/>
              <p:cNvSpPr/>
              <p:nvPr/>
            </p:nvSpPr>
            <p:spPr>
              <a:xfrm>
                <a:off x="5512568" y="2568173"/>
                <a:ext cx="362143" cy="1593220"/>
              </a:xfrm>
              <a:custGeom>
                <a:avLst/>
                <a:gdLst/>
                <a:ahLst/>
                <a:cxnLst/>
                <a:rect l="l" t="t" r="r" b="b"/>
                <a:pathLst>
                  <a:path w="3435" h="15112" extrusionOk="0">
                    <a:moveTo>
                      <a:pt x="1" y="1"/>
                    </a:moveTo>
                    <a:lnTo>
                      <a:pt x="87" y="15112"/>
                    </a:lnTo>
                    <a:lnTo>
                      <a:pt x="3435" y="14854"/>
                    </a:lnTo>
                    <a:lnTo>
                      <a:pt x="1546" y="144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9" name="Google Shape;599;p37"/>
              <p:cNvSpPr/>
              <p:nvPr/>
            </p:nvSpPr>
            <p:spPr>
              <a:xfrm>
                <a:off x="5319534" y="2568173"/>
                <a:ext cx="72429" cy="413487"/>
              </a:xfrm>
              <a:custGeom>
                <a:avLst/>
                <a:gdLst/>
                <a:ahLst/>
                <a:cxnLst/>
                <a:rect l="l" t="t" r="r" b="b"/>
                <a:pathLst>
                  <a:path w="687" h="3922" extrusionOk="0">
                    <a:moveTo>
                      <a:pt x="687" y="1"/>
                    </a:moveTo>
                    <a:lnTo>
                      <a:pt x="658" y="29"/>
                    </a:lnTo>
                    <a:lnTo>
                      <a:pt x="143" y="774"/>
                    </a:lnTo>
                    <a:lnTo>
                      <a:pt x="401" y="1003"/>
                    </a:lnTo>
                    <a:lnTo>
                      <a:pt x="0" y="1689"/>
                    </a:lnTo>
                    <a:lnTo>
                      <a:pt x="630" y="3922"/>
                    </a:lnTo>
                    <a:lnTo>
                      <a:pt x="68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0" name="Google Shape;600;p37"/>
              <p:cNvSpPr/>
              <p:nvPr/>
            </p:nvSpPr>
            <p:spPr>
              <a:xfrm>
                <a:off x="5512568" y="2568173"/>
                <a:ext cx="72534" cy="413487"/>
              </a:xfrm>
              <a:custGeom>
                <a:avLst/>
                <a:gdLst/>
                <a:ahLst/>
                <a:cxnLst/>
                <a:rect l="l" t="t" r="r" b="b"/>
                <a:pathLst>
                  <a:path w="688" h="3922" extrusionOk="0">
                    <a:moveTo>
                      <a:pt x="1" y="1"/>
                    </a:moveTo>
                    <a:lnTo>
                      <a:pt x="29" y="3922"/>
                    </a:lnTo>
                    <a:lnTo>
                      <a:pt x="688" y="1604"/>
                    </a:lnTo>
                    <a:lnTo>
                      <a:pt x="230" y="1117"/>
                    </a:lnTo>
                    <a:lnTo>
                      <a:pt x="459" y="80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1" name="Google Shape;601;p37"/>
              <p:cNvSpPr/>
              <p:nvPr/>
            </p:nvSpPr>
            <p:spPr>
              <a:xfrm>
                <a:off x="5584996" y="3262194"/>
                <a:ext cx="129887" cy="21191"/>
              </a:xfrm>
              <a:custGeom>
                <a:avLst/>
                <a:gdLst/>
                <a:ahLst/>
                <a:cxnLst/>
                <a:rect l="l" t="t" r="r" b="b"/>
                <a:pathLst>
                  <a:path w="1232" h="201" extrusionOk="0">
                    <a:moveTo>
                      <a:pt x="1" y="0"/>
                    </a:moveTo>
                    <a:lnTo>
                      <a:pt x="1" y="201"/>
                    </a:lnTo>
                    <a:lnTo>
                      <a:pt x="1231" y="201"/>
                    </a:lnTo>
                    <a:lnTo>
                      <a:pt x="123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2" name="Google Shape;602;p37"/>
              <p:cNvSpPr/>
              <p:nvPr/>
            </p:nvSpPr>
            <p:spPr>
              <a:xfrm>
                <a:off x="5189755" y="3262194"/>
                <a:ext cx="129887" cy="21191"/>
              </a:xfrm>
              <a:custGeom>
                <a:avLst/>
                <a:gdLst/>
                <a:ahLst/>
                <a:cxnLst/>
                <a:rect l="l" t="t" r="r" b="b"/>
                <a:pathLst>
                  <a:path w="1232" h="201" extrusionOk="0">
                    <a:moveTo>
                      <a:pt x="0" y="0"/>
                    </a:moveTo>
                    <a:lnTo>
                      <a:pt x="0" y="201"/>
                    </a:lnTo>
                    <a:lnTo>
                      <a:pt x="1231" y="201"/>
                    </a:lnTo>
                    <a:lnTo>
                      <a:pt x="123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3" name="Google Shape;603;p37"/>
              <p:cNvSpPr/>
              <p:nvPr/>
            </p:nvSpPr>
            <p:spPr>
              <a:xfrm>
                <a:off x="5901799" y="2450517"/>
                <a:ext cx="389344" cy="525134"/>
              </a:xfrm>
              <a:custGeom>
                <a:avLst/>
                <a:gdLst/>
                <a:ahLst/>
                <a:cxnLst/>
                <a:rect l="l" t="t" r="r" b="b"/>
                <a:pathLst>
                  <a:path w="3693" h="4981" extrusionOk="0">
                    <a:moveTo>
                      <a:pt x="1" y="1"/>
                    </a:moveTo>
                    <a:lnTo>
                      <a:pt x="1" y="4980"/>
                    </a:lnTo>
                    <a:lnTo>
                      <a:pt x="3692" y="4980"/>
                    </a:lnTo>
                    <a:lnTo>
                      <a:pt x="369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4" name="Google Shape;604;p37"/>
              <p:cNvSpPr/>
              <p:nvPr/>
            </p:nvSpPr>
            <p:spPr>
              <a:xfrm>
                <a:off x="5919932" y="2471708"/>
                <a:ext cx="353077" cy="482858"/>
              </a:xfrm>
              <a:custGeom>
                <a:avLst/>
                <a:gdLst/>
                <a:ahLst/>
                <a:cxnLst/>
                <a:rect l="l" t="t" r="r" b="b"/>
                <a:pathLst>
                  <a:path w="3349" h="4580" extrusionOk="0">
                    <a:moveTo>
                      <a:pt x="0" y="0"/>
                    </a:moveTo>
                    <a:lnTo>
                      <a:pt x="0" y="4579"/>
                    </a:lnTo>
                    <a:lnTo>
                      <a:pt x="3349" y="4579"/>
                    </a:lnTo>
                    <a:lnTo>
                      <a:pt x="334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5" name="Google Shape;605;p37"/>
              <p:cNvSpPr/>
              <p:nvPr/>
            </p:nvSpPr>
            <p:spPr>
              <a:xfrm>
                <a:off x="6067739" y="2565221"/>
                <a:ext cx="57458" cy="57458"/>
              </a:xfrm>
              <a:custGeom>
                <a:avLst/>
                <a:gdLst/>
                <a:ahLst/>
                <a:cxnLst/>
                <a:rect l="l" t="t" r="r" b="b"/>
                <a:pathLst>
                  <a:path w="545" h="545" extrusionOk="0">
                    <a:moveTo>
                      <a:pt x="1" y="0"/>
                    </a:moveTo>
                    <a:lnTo>
                      <a:pt x="1" y="544"/>
                    </a:lnTo>
                    <a:lnTo>
                      <a:pt x="544" y="544"/>
                    </a:lnTo>
                    <a:lnTo>
                      <a:pt x="54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6" name="Google Shape;606;p37"/>
              <p:cNvSpPr/>
              <p:nvPr/>
            </p:nvSpPr>
            <p:spPr>
              <a:xfrm>
                <a:off x="5971169" y="2661791"/>
                <a:ext cx="253553" cy="15182"/>
              </a:xfrm>
              <a:custGeom>
                <a:avLst/>
                <a:gdLst/>
                <a:ahLst/>
                <a:cxnLst/>
                <a:rect l="l" t="t" r="r" b="b"/>
                <a:pathLst>
                  <a:path w="2405" h="144" extrusionOk="0">
                    <a:moveTo>
                      <a:pt x="1" y="0"/>
                    </a:moveTo>
                    <a:lnTo>
                      <a:pt x="1" y="143"/>
                    </a:lnTo>
                    <a:lnTo>
                      <a:pt x="2405" y="143"/>
                    </a:lnTo>
                    <a:lnTo>
                      <a:pt x="240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7" name="Google Shape;607;p37"/>
              <p:cNvSpPr/>
              <p:nvPr/>
            </p:nvSpPr>
            <p:spPr>
              <a:xfrm>
                <a:off x="5971169" y="2694895"/>
                <a:ext cx="253553" cy="15182"/>
              </a:xfrm>
              <a:custGeom>
                <a:avLst/>
                <a:gdLst/>
                <a:ahLst/>
                <a:cxnLst/>
                <a:rect l="l" t="t" r="r" b="b"/>
                <a:pathLst>
                  <a:path w="2405" h="144" extrusionOk="0">
                    <a:moveTo>
                      <a:pt x="1" y="1"/>
                    </a:moveTo>
                    <a:lnTo>
                      <a:pt x="1" y="144"/>
                    </a:lnTo>
                    <a:lnTo>
                      <a:pt x="2405" y="144"/>
                    </a:lnTo>
                    <a:lnTo>
                      <a:pt x="240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8" name="Google Shape;608;p37"/>
              <p:cNvSpPr/>
              <p:nvPr/>
            </p:nvSpPr>
            <p:spPr>
              <a:xfrm>
                <a:off x="5971169" y="2725153"/>
                <a:ext cx="253553" cy="18134"/>
              </a:xfrm>
              <a:custGeom>
                <a:avLst/>
                <a:gdLst/>
                <a:ahLst/>
                <a:cxnLst/>
                <a:rect l="l" t="t" r="r" b="b"/>
                <a:pathLst>
                  <a:path w="2405" h="172" extrusionOk="0">
                    <a:moveTo>
                      <a:pt x="1" y="0"/>
                    </a:moveTo>
                    <a:lnTo>
                      <a:pt x="1" y="172"/>
                    </a:lnTo>
                    <a:lnTo>
                      <a:pt x="2405" y="172"/>
                    </a:lnTo>
                    <a:lnTo>
                      <a:pt x="240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9" name="Google Shape;609;p37"/>
              <p:cNvSpPr/>
              <p:nvPr/>
            </p:nvSpPr>
            <p:spPr>
              <a:xfrm>
                <a:off x="5971169" y="2758256"/>
                <a:ext cx="253553" cy="18239"/>
              </a:xfrm>
              <a:custGeom>
                <a:avLst/>
                <a:gdLst/>
                <a:ahLst/>
                <a:cxnLst/>
                <a:rect l="l" t="t" r="r" b="b"/>
                <a:pathLst>
                  <a:path w="2405" h="173" extrusionOk="0">
                    <a:moveTo>
                      <a:pt x="1" y="1"/>
                    </a:moveTo>
                    <a:lnTo>
                      <a:pt x="1" y="173"/>
                    </a:lnTo>
                    <a:lnTo>
                      <a:pt x="2405" y="173"/>
                    </a:lnTo>
                    <a:lnTo>
                      <a:pt x="240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0" name="Google Shape;610;p37"/>
              <p:cNvSpPr/>
              <p:nvPr/>
            </p:nvSpPr>
            <p:spPr>
              <a:xfrm>
                <a:off x="5971169" y="2791466"/>
                <a:ext cx="253553" cy="18239"/>
              </a:xfrm>
              <a:custGeom>
                <a:avLst/>
                <a:gdLst/>
                <a:ahLst/>
                <a:cxnLst/>
                <a:rect l="l" t="t" r="r" b="b"/>
                <a:pathLst>
                  <a:path w="2405" h="173" extrusionOk="0">
                    <a:moveTo>
                      <a:pt x="1" y="1"/>
                    </a:moveTo>
                    <a:lnTo>
                      <a:pt x="1" y="172"/>
                    </a:lnTo>
                    <a:lnTo>
                      <a:pt x="2405" y="172"/>
                    </a:lnTo>
                    <a:lnTo>
                      <a:pt x="240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1" name="Google Shape;611;p37"/>
              <p:cNvSpPr/>
              <p:nvPr/>
            </p:nvSpPr>
            <p:spPr>
              <a:xfrm>
                <a:off x="5971169" y="2857884"/>
                <a:ext cx="81601" cy="18239"/>
              </a:xfrm>
              <a:custGeom>
                <a:avLst/>
                <a:gdLst/>
                <a:ahLst/>
                <a:cxnLst/>
                <a:rect l="l" t="t" r="r" b="b"/>
                <a:pathLst>
                  <a:path w="774" h="173" extrusionOk="0">
                    <a:moveTo>
                      <a:pt x="1" y="0"/>
                    </a:moveTo>
                    <a:lnTo>
                      <a:pt x="1" y="172"/>
                    </a:lnTo>
                    <a:lnTo>
                      <a:pt x="774" y="172"/>
                    </a:lnTo>
                    <a:lnTo>
                      <a:pt x="77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2" name="Google Shape;612;p37"/>
              <p:cNvSpPr/>
              <p:nvPr/>
            </p:nvSpPr>
            <p:spPr>
              <a:xfrm>
                <a:off x="6140166" y="2857884"/>
                <a:ext cx="84553" cy="18239"/>
              </a:xfrm>
              <a:custGeom>
                <a:avLst/>
                <a:gdLst/>
                <a:ahLst/>
                <a:cxnLst/>
                <a:rect l="l" t="t" r="r" b="b"/>
                <a:pathLst>
                  <a:path w="802" h="173" extrusionOk="0">
                    <a:moveTo>
                      <a:pt x="0" y="0"/>
                    </a:moveTo>
                    <a:lnTo>
                      <a:pt x="0" y="172"/>
                    </a:lnTo>
                    <a:lnTo>
                      <a:pt x="802" y="172"/>
                    </a:lnTo>
                    <a:lnTo>
                      <a:pt x="80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3" name="Google Shape;613;p37"/>
              <p:cNvSpPr/>
              <p:nvPr/>
            </p:nvSpPr>
            <p:spPr>
              <a:xfrm>
                <a:off x="6019454" y="2465593"/>
                <a:ext cx="154030" cy="21296"/>
              </a:xfrm>
              <a:custGeom>
                <a:avLst/>
                <a:gdLst/>
                <a:ahLst/>
                <a:cxnLst/>
                <a:rect l="l" t="t" r="r" b="b"/>
                <a:pathLst>
                  <a:path w="1461" h="202" extrusionOk="0">
                    <a:moveTo>
                      <a:pt x="1" y="1"/>
                    </a:moveTo>
                    <a:lnTo>
                      <a:pt x="1" y="201"/>
                    </a:lnTo>
                    <a:lnTo>
                      <a:pt x="1460" y="201"/>
                    </a:lnTo>
                    <a:lnTo>
                      <a:pt x="1460" y="1"/>
                    </a:lnTo>
                    <a:close/>
                  </a:path>
                </a:pathLst>
              </a:custGeom>
              <a:solidFill>
                <a:srgbClr val="6D8FB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4" name="Google Shape;614;p37"/>
              <p:cNvSpPr/>
              <p:nvPr/>
            </p:nvSpPr>
            <p:spPr>
              <a:xfrm>
                <a:off x="6028521" y="2432384"/>
                <a:ext cx="135896" cy="42382"/>
              </a:xfrm>
              <a:custGeom>
                <a:avLst/>
                <a:gdLst/>
                <a:ahLst/>
                <a:cxnLst/>
                <a:rect l="l" t="t" r="r" b="b"/>
                <a:pathLst>
                  <a:path w="1289" h="402" extrusionOk="0">
                    <a:moveTo>
                      <a:pt x="1" y="1"/>
                    </a:moveTo>
                    <a:lnTo>
                      <a:pt x="1" y="402"/>
                    </a:lnTo>
                    <a:lnTo>
                      <a:pt x="1288" y="402"/>
                    </a:lnTo>
                    <a:lnTo>
                      <a:pt x="1288" y="1"/>
                    </a:lnTo>
                    <a:close/>
                  </a:path>
                </a:pathLst>
              </a:custGeom>
              <a:solidFill>
                <a:srgbClr val="8AA5C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5" name="Google Shape;615;p37"/>
              <p:cNvSpPr/>
              <p:nvPr/>
            </p:nvSpPr>
            <p:spPr>
              <a:xfrm>
                <a:off x="6064787" y="2411299"/>
                <a:ext cx="63467" cy="33315"/>
              </a:xfrm>
              <a:custGeom>
                <a:avLst/>
                <a:gdLst/>
                <a:ahLst/>
                <a:cxnLst/>
                <a:rect l="l" t="t" r="r" b="b"/>
                <a:pathLst>
                  <a:path w="602" h="316" extrusionOk="0">
                    <a:moveTo>
                      <a:pt x="0" y="1"/>
                    </a:moveTo>
                    <a:lnTo>
                      <a:pt x="0" y="315"/>
                    </a:lnTo>
                    <a:lnTo>
                      <a:pt x="601" y="315"/>
                    </a:lnTo>
                    <a:lnTo>
                      <a:pt x="601" y="1"/>
                    </a:lnTo>
                    <a:close/>
                  </a:path>
                </a:pathLst>
              </a:custGeom>
              <a:solidFill>
                <a:srgbClr val="8AA5C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6" name="Google Shape;616;p37"/>
              <p:cNvSpPr/>
              <p:nvPr/>
            </p:nvSpPr>
            <p:spPr>
              <a:xfrm>
                <a:off x="5265135" y="2565221"/>
                <a:ext cx="126829" cy="271581"/>
              </a:xfrm>
              <a:custGeom>
                <a:avLst/>
                <a:gdLst/>
                <a:ahLst/>
                <a:cxnLst/>
                <a:rect l="l" t="t" r="r" b="b"/>
                <a:pathLst>
                  <a:path w="1203" h="2576" fill="none" extrusionOk="0">
                    <a:moveTo>
                      <a:pt x="1203" y="0"/>
                    </a:moveTo>
                    <a:cubicBezTo>
                      <a:pt x="802" y="29"/>
                      <a:pt x="487" y="315"/>
                      <a:pt x="402" y="687"/>
                    </a:cubicBezTo>
                    <a:cubicBezTo>
                      <a:pt x="201" y="1546"/>
                      <a:pt x="258" y="2290"/>
                      <a:pt x="1" y="2576"/>
                    </a:cubicBezTo>
                  </a:path>
                </a:pathLst>
              </a:custGeom>
              <a:noFill/>
              <a:ln w="9300" cap="flat" cmpd="sng">
                <a:solidFill>
                  <a:schemeClr val="dk1"/>
                </a:solidFill>
                <a:prstDash val="solid"/>
                <a:miter lim="28619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7" name="Google Shape;617;p37"/>
              <p:cNvSpPr/>
              <p:nvPr/>
            </p:nvSpPr>
            <p:spPr>
              <a:xfrm>
                <a:off x="5238040" y="2809599"/>
                <a:ext cx="54401" cy="57458"/>
              </a:xfrm>
              <a:custGeom>
                <a:avLst/>
                <a:gdLst/>
                <a:ahLst/>
                <a:cxnLst/>
                <a:rect l="l" t="t" r="r" b="b"/>
                <a:pathLst>
                  <a:path w="516" h="545" extrusionOk="0">
                    <a:moveTo>
                      <a:pt x="258" y="0"/>
                    </a:moveTo>
                    <a:cubicBezTo>
                      <a:pt x="115" y="0"/>
                      <a:pt x="0" y="115"/>
                      <a:pt x="0" y="258"/>
                    </a:cubicBezTo>
                    <a:cubicBezTo>
                      <a:pt x="0" y="430"/>
                      <a:pt x="115" y="544"/>
                      <a:pt x="258" y="544"/>
                    </a:cubicBezTo>
                    <a:cubicBezTo>
                      <a:pt x="401" y="544"/>
                      <a:pt x="515" y="430"/>
                      <a:pt x="515" y="258"/>
                    </a:cubicBezTo>
                    <a:cubicBezTo>
                      <a:pt x="515" y="115"/>
                      <a:pt x="401" y="0"/>
                      <a:pt x="25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8" name="Google Shape;618;p37"/>
              <p:cNvSpPr/>
              <p:nvPr/>
            </p:nvSpPr>
            <p:spPr>
              <a:xfrm>
                <a:off x="5250059" y="2821618"/>
                <a:ext cx="30363" cy="33315"/>
              </a:xfrm>
              <a:custGeom>
                <a:avLst/>
                <a:gdLst/>
                <a:ahLst/>
                <a:cxnLst/>
                <a:rect l="l" t="t" r="r" b="b"/>
                <a:pathLst>
                  <a:path w="288" h="316" extrusionOk="0">
                    <a:moveTo>
                      <a:pt x="144" y="1"/>
                    </a:moveTo>
                    <a:cubicBezTo>
                      <a:pt x="58" y="1"/>
                      <a:pt x="1" y="87"/>
                      <a:pt x="1" y="144"/>
                    </a:cubicBezTo>
                    <a:cubicBezTo>
                      <a:pt x="1" y="230"/>
                      <a:pt x="58" y="316"/>
                      <a:pt x="144" y="316"/>
                    </a:cubicBezTo>
                    <a:cubicBezTo>
                      <a:pt x="230" y="316"/>
                      <a:pt x="287" y="230"/>
                      <a:pt x="287" y="144"/>
                    </a:cubicBezTo>
                    <a:cubicBezTo>
                      <a:pt x="287" y="87"/>
                      <a:pt x="230" y="1"/>
                      <a:pt x="144" y="1"/>
                    </a:cubicBezTo>
                    <a:close/>
                  </a:path>
                </a:pathLst>
              </a:custGeom>
              <a:solidFill>
                <a:srgbClr val="DBE1E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9" name="Google Shape;619;p37"/>
              <p:cNvSpPr/>
              <p:nvPr/>
            </p:nvSpPr>
            <p:spPr>
              <a:xfrm>
                <a:off x="5512568" y="2565221"/>
                <a:ext cx="102686" cy="126829"/>
              </a:xfrm>
              <a:custGeom>
                <a:avLst/>
                <a:gdLst/>
                <a:ahLst/>
                <a:cxnLst/>
                <a:rect l="l" t="t" r="r" b="b"/>
                <a:pathLst>
                  <a:path w="974" h="1203" fill="none" extrusionOk="0">
                    <a:moveTo>
                      <a:pt x="1" y="0"/>
                    </a:moveTo>
                    <a:cubicBezTo>
                      <a:pt x="401" y="57"/>
                      <a:pt x="745" y="344"/>
                      <a:pt x="859" y="773"/>
                    </a:cubicBezTo>
                    <a:cubicBezTo>
                      <a:pt x="917" y="916"/>
                      <a:pt x="945" y="1059"/>
                      <a:pt x="974" y="1202"/>
                    </a:cubicBezTo>
                  </a:path>
                </a:pathLst>
              </a:custGeom>
              <a:noFill/>
              <a:ln w="9300" cap="flat" cmpd="sng">
                <a:solidFill>
                  <a:schemeClr val="dk1"/>
                </a:solidFill>
                <a:prstDash val="solid"/>
                <a:miter lim="28619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20" name="Google Shape;620;p37"/>
              <p:cNvSpPr/>
              <p:nvPr/>
            </p:nvSpPr>
            <p:spPr>
              <a:xfrm>
                <a:off x="5566862" y="2679819"/>
                <a:ext cx="99734" cy="156982"/>
              </a:xfrm>
              <a:custGeom>
                <a:avLst/>
                <a:gdLst/>
                <a:ahLst/>
                <a:cxnLst/>
                <a:rect l="l" t="t" r="r" b="b"/>
                <a:pathLst>
                  <a:path w="946" h="1489" fill="none" extrusionOk="0">
                    <a:moveTo>
                      <a:pt x="29" y="1489"/>
                    </a:moveTo>
                    <a:cubicBezTo>
                      <a:pt x="1" y="1117"/>
                      <a:pt x="29" y="745"/>
                      <a:pt x="58" y="401"/>
                    </a:cubicBezTo>
                    <a:cubicBezTo>
                      <a:pt x="173" y="29"/>
                      <a:pt x="688" y="1"/>
                      <a:pt x="859" y="373"/>
                    </a:cubicBezTo>
                    <a:cubicBezTo>
                      <a:pt x="917" y="688"/>
                      <a:pt x="945" y="1031"/>
                      <a:pt x="945" y="1374"/>
                    </a:cubicBezTo>
                  </a:path>
                </a:pathLst>
              </a:custGeom>
              <a:noFill/>
              <a:ln w="9300" cap="flat" cmpd="sng">
                <a:solidFill>
                  <a:srgbClr val="C4CFE2"/>
                </a:solidFill>
                <a:prstDash val="solid"/>
                <a:miter lim="28619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21" name="Google Shape;621;p37"/>
              <p:cNvSpPr/>
              <p:nvPr/>
            </p:nvSpPr>
            <p:spPr>
              <a:xfrm>
                <a:off x="5569920" y="2682877"/>
                <a:ext cx="93620" cy="81601"/>
              </a:xfrm>
              <a:custGeom>
                <a:avLst/>
                <a:gdLst/>
                <a:ahLst/>
                <a:cxnLst/>
                <a:rect l="l" t="t" r="r" b="b"/>
                <a:pathLst>
                  <a:path w="888" h="774" fill="none" extrusionOk="0">
                    <a:moveTo>
                      <a:pt x="0" y="773"/>
                    </a:moveTo>
                    <a:cubicBezTo>
                      <a:pt x="0" y="630"/>
                      <a:pt x="0" y="516"/>
                      <a:pt x="29" y="401"/>
                    </a:cubicBezTo>
                    <a:cubicBezTo>
                      <a:pt x="144" y="29"/>
                      <a:pt x="659" y="0"/>
                      <a:pt x="830" y="344"/>
                    </a:cubicBezTo>
                    <a:cubicBezTo>
                      <a:pt x="859" y="487"/>
                      <a:pt x="888" y="630"/>
                      <a:pt x="888" y="773"/>
                    </a:cubicBezTo>
                  </a:path>
                </a:pathLst>
              </a:custGeom>
              <a:noFill/>
              <a:ln w="9300" cap="flat" cmpd="sng">
                <a:solidFill>
                  <a:schemeClr val="dk1"/>
                </a:solidFill>
                <a:prstDash val="solid"/>
                <a:miter lim="28619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22" name="Google Shape;622;p37"/>
              <p:cNvSpPr/>
              <p:nvPr/>
            </p:nvSpPr>
            <p:spPr>
              <a:xfrm>
                <a:off x="5563911" y="2836694"/>
                <a:ext cx="18134" cy="105"/>
              </a:xfrm>
              <a:custGeom>
                <a:avLst/>
                <a:gdLst/>
                <a:ahLst/>
                <a:cxnLst/>
                <a:rect l="l" t="t" r="r" b="b"/>
                <a:pathLst>
                  <a:path w="172" h="1" fill="none" extrusionOk="0">
                    <a:moveTo>
                      <a:pt x="0" y="1"/>
                    </a:moveTo>
                    <a:lnTo>
                      <a:pt x="172" y="1"/>
                    </a:lnTo>
                  </a:path>
                </a:pathLst>
              </a:custGeom>
              <a:noFill/>
              <a:ln w="9300" cap="flat" cmpd="sng">
                <a:solidFill>
                  <a:schemeClr val="lt2"/>
                </a:solidFill>
                <a:prstDash val="solid"/>
                <a:miter lim="28619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23" name="Google Shape;623;p37"/>
              <p:cNvSpPr/>
              <p:nvPr/>
            </p:nvSpPr>
            <p:spPr>
              <a:xfrm>
                <a:off x="5654366" y="2827732"/>
                <a:ext cx="18239" cy="105"/>
              </a:xfrm>
              <a:custGeom>
                <a:avLst/>
                <a:gdLst/>
                <a:ahLst/>
                <a:cxnLst/>
                <a:rect l="l" t="t" r="r" b="b"/>
                <a:pathLst>
                  <a:path w="173" h="1" fill="none" extrusionOk="0">
                    <a:moveTo>
                      <a:pt x="1" y="0"/>
                    </a:moveTo>
                    <a:lnTo>
                      <a:pt x="173" y="0"/>
                    </a:lnTo>
                  </a:path>
                </a:pathLst>
              </a:custGeom>
              <a:noFill/>
              <a:ln w="9300" cap="flat" cmpd="sng">
                <a:solidFill>
                  <a:schemeClr val="lt2"/>
                </a:solidFill>
                <a:prstDash val="solid"/>
                <a:miter lim="28619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624" name="Google Shape;624;p37"/>
            <p:cNvSpPr/>
            <p:nvPr/>
          </p:nvSpPr>
          <p:spPr>
            <a:xfrm>
              <a:off x="8316534" y="1675523"/>
              <a:ext cx="217946" cy="186632"/>
            </a:xfrm>
            <a:custGeom>
              <a:avLst/>
              <a:gdLst/>
              <a:ahLst/>
              <a:cxnLst/>
              <a:rect l="l" t="t" r="r" b="b"/>
              <a:pathLst>
                <a:path w="6814" h="5835" extrusionOk="0">
                  <a:moveTo>
                    <a:pt x="3882" y="718"/>
                  </a:moveTo>
                  <a:cubicBezTo>
                    <a:pt x="5008" y="718"/>
                    <a:pt x="6089" y="1591"/>
                    <a:pt x="6089" y="2914"/>
                  </a:cubicBezTo>
                  <a:cubicBezTo>
                    <a:pt x="6089" y="4132"/>
                    <a:pt x="5103" y="5103"/>
                    <a:pt x="3886" y="5103"/>
                  </a:cubicBezTo>
                  <a:cubicBezTo>
                    <a:pt x="1943" y="5103"/>
                    <a:pt x="972" y="2740"/>
                    <a:pt x="2349" y="1363"/>
                  </a:cubicBezTo>
                  <a:cubicBezTo>
                    <a:pt x="2795" y="918"/>
                    <a:pt x="3344" y="718"/>
                    <a:pt x="3882" y="718"/>
                  </a:cubicBezTo>
                  <a:close/>
                  <a:moveTo>
                    <a:pt x="3912" y="0"/>
                  </a:moveTo>
                  <a:cubicBezTo>
                    <a:pt x="3903" y="0"/>
                    <a:pt x="3895" y="0"/>
                    <a:pt x="3886" y="1"/>
                  </a:cubicBezTo>
                  <a:cubicBezTo>
                    <a:pt x="1291" y="1"/>
                    <a:pt x="1" y="3146"/>
                    <a:pt x="1842" y="4973"/>
                  </a:cubicBezTo>
                  <a:cubicBezTo>
                    <a:pt x="2433" y="5568"/>
                    <a:pt x="3162" y="5834"/>
                    <a:pt x="3877" y="5834"/>
                  </a:cubicBezTo>
                  <a:cubicBezTo>
                    <a:pt x="5374" y="5834"/>
                    <a:pt x="6814" y="4670"/>
                    <a:pt x="6814" y="2914"/>
                  </a:cubicBezTo>
                  <a:cubicBezTo>
                    <a:pt x="6814" y="1314"/>
                    <a:pt x="5509" y="0"/>
                    <a:pt x="39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25" name="Google Shape;625;p37"/>
            <p:cNvSpPr/>
            <p:nvPr/>
          </p:nvSpPr>
          <p:spPr>
            <a:xfrm flipH="1">
              <a:off x="5109078" y="929116"/>
              <a:ext cx="642577" cy="231154"/>
            </a:xfrm>
            <a:custGeom>
              <a:avLst/>
              <a:gdLst/>
              <a:ahLst/>
              <a:cxnLst/>
              <a:rect l="l" t="t" r="r" b="b"/>
              <a:pathLst>
                <a:path w="6794" h="2444" extrusionOk="0">
                  <a:moveTo>
                    <a:pt x="1372" y="0"/>
                  </a:moveTo>
                  <a:cubicBezTo>
                    <a:pt x="792" y="0"/>
                    <a:pt x="314" y="464"/>
                    <a:pt x="314" y="1044"/>
                  </a:cubicBezTo>
                  <a:cubicBezTo>
                    <a:pt x="314" y="1218"/>
                    <a:pt x="357" y="1377"/>
                    <a:pt x="430" y="1537"/>
                  </a:cubicBezTo>
                  <a:lnTo>
                    <a:pt x="97" y="2160"/>
                  </a:lnTo>
                  <a:cubicBezTo>
                    <a:pt x="1" y="2292"/>
                    <a:pt x="112" y="2443"/>
                    <a:pt x="244" y="2443"/>
                  </a:cubicBezTo>
                  <a:cubicBezTo>
                    <a:pt x="272" y="2443"/>
                    <a:pt x="301" y="2436"/>
                    <a:pt x="328" y="2421"/>
                  </a:cubicBezTo>
                  <a:lnTo>
                    <a:pt x="1155" y="2073"/>
                  </a:lnTo>
                  <a:cubicBezTo>
                    <a:pt x="1213" y="2088"/>
                    <a:pt x="1285" y="2088"/>
                    <a:pt x="1372" y="2088"/>
                  </a:cubicBezTo>
                  <a:lnTo>
                    <a:pt x="5735" y="2088"/>
                  </a:lnTo>
                  <a:cubicBezTo>
                    <a:pt x="6315" y="2088"/>
                    <a:pt x="6794" y="1624"/>
                    <a:pt x="6794" y="1044"/>
                  </a:cubicBezTo>
                  <a:cubicBezTo>
                    <a:pt x="6794" y="464"/>
                    <a:pt x="6315" y="0"/>
                    <a:pt x="57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26" name="Google Shape;626;p37"/>
            <p:cNvSpPr/>
            <p:nvPr/>
          </p:nvSpPr>
          <p:spPr>
            <a:xfrm rot="2700000">
              <a:off x="5523179" y="3258927"/>
              <a:ext cx="154764" cy="154852"/>
            </a:xfrm>
            <a:custGeom>
              <a:avLst/>
              <a:gdLst/>
              <a:ahLst/>
              <a:cxnLst/>
              <a:rect l="l" t="t" r="r" b="b"/>
              <a:pathLst>
                <a:path w="1769" h="1770" extrusionOk="0">
                  <a:moveTo>
                    <a:pt x="681" y="1"/>
                  </a:moveTo>
                  <a:lnTo>
                    <a:pt x="681" y="668"/>
                  </a:lnTo>
                  <a:lnTo>
                    <a:pt x="0" y="668"/>
                  </a:lnTo>
                  <a:lnTo>
                    <a:pt x="0" y="1088"/>
                  </a:lnTo>
                  <a:lnTo>
                    <a:pt x="681" y="1088"/>
                  </a:lnTo>
                  <a:lnTo>
                    <a:pt x="681" y="1769"/>
                  </a:lnTo>
                  <a:lnTo>
                    <a:pt x="1102" y="1769"/>
                  </a:lnTo>
                  <a:lnTo>
                    <a:pt x="1102" y="1088"/>
                  </a:lnTo>
                  <a:lnTo>
                    <a:pt x="1769" y="1088"/>
                  </a:lnTo>
                  <a:lnTo>
                    <a:pt x="1769" y="668"/>
                  </a:lnTo>
                  <a:lnTo>
                    <a:pt x="1102" y="668"/>
                  </a:lnTo>
                  <a:lnTo>
                    <a:pt x="110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27" name="Google Shape;627;p37"/>
            <p:cNvSpPr/>
            <p:nvPr/>
          </p:nvSpPr>
          <p:spPr>
            <a:xfrm>
              <a:off x="7064454" y="3163620"/>
              <a:ext cx="350269" cy="345486"/>
            </a:xfrm>
            <a:custGeom>
              <a:avLst/>
              <a:gdLst/>
              <a:ahLst/>
              <a:cxnLst/>
              <a:rect l="l" t="t" r="r" b="b"/>
              <a:pathLst>
                <a:path w="4248" h="4190" extrusionOk="0">
                  <a:moveTo>
                    <a:pt x="2119" y="1113"/>
                  </a:moveTo>
                  <a:cubicBezTo>
                    <a:pt x="2620" y="1113"/>
                    <a:pt x="3102" y="1505"/>
                    <a:pt x="3102" y="2102"/>
                  </a:cubicBezTo>
                  <a:cubicBezTo>
                    <a:pt x="3102" y="2638"/>
                    <a:pt x="2667" y="3073"/>
                    <a:pt x="2131" y="3073"/>
                  </a:cubicBezTo>
                  <a:cubicBezTo>
                    <a:pt x="1247" y="3073"/>
                    <a:pt x="812" y="2015"/>
                    <a:pt x="1435" y="1406"/>
                  </a:cubicBezTo>
                  <a:cubicBezTo>
                    <a:pt x="1633" y="1204"/>
                    <a:pt x="1878" y="1113"/>
                    <a:pt x="2119" y="1113"/>
                  </a:cubicBezTo>
                  <a:close/>
                  <a:moveTo>
                    <a:pt x="1522" y="0"/>
                  </a:moveTo>
                  <a:lnTo>
                    <a:pt x="1522" y="362"/>
                  </a:lnTo>
                  <a:cubicBezTo>
                    <a:pt x="1522" y="464"/>
                    <a:pt x="1464" y="565"/>
                    <a:pt x="1377" y="609"/>
                  </a:cubicBezTo>
                  <a:cubicBezTo>
                    <a:pt x="1319" y="638"/>
                    <a:pt x="1261" y="667"/>
                    <a:pt x="1218" y="696"/>
                  </a:cubicBezTo>
                  <a:cubicBezTo>
                    <a:pt x="1169" y="728"/>
                    <a:pt x="1111" y="747"/>
                    <a:pt x="1052" y="747"/>
                  </a:cubicBezTo>
                  <a:cubicBezTo>
                    <a:pt x="1005" y="747"/>
                    <a:pt x="958" y="736"/>
                    <a:pt x="913" y="710"/>
                  </a:cubicBezTo>
                  <a:lnTo>
                    <a:pt x="609" y="522"/>
                  </a:lnTo>
                  <a:lnTo>
                    <a:pt x="0" y="1566"/>
                  </a:lnTo>
                  <a:lnTo>
                    <a:pt x="319" y="1740"/>
                  </a:lnTo>
                  <a:cubicBezTo>
                    <a:pt x="421" y="1798"/>
                    <a:pt x="464" y="1899"/>
                    <a:pt x="464" y="2001"/>
                  </a:cubicBezTo>
                  <a:lnTo>
                    <a:pt x="464" y="2087"/>
                  </a:lnTo>
                  <a:lnTo>
                    <a:pt x="464" y="2189"/>
                  </a:lnTo>
                  <a:cubicBezTo>
                    <a:pt x="464" y="2290"/>
                    <a:pt x="421" y="2392"/>
                    <a:pt x="319" y="2450"/>
                  </a:cubicBezTo>
                  <a:lnTo>
                    <a:pt x="0" y="2624"/>
                  </a:lnTo>
                  <a:lnTo>
                    <a:pt x="609" y="3653"/>
                  </a:lnTo>
                  <a:lnTo>
                    <a:pt x="913" y="3479"/>
                  </a:lnTo>
                  <a:cubicBezTo>
                    <a:pt x="958" y="3454"/>
                    <a:pt x="1005" y="3442"/>
                    <a:pt x="1052" y="3442"/>
                  </a:cubicBezTo>
                  <a:cubicBezTo>
                    <a:pt x="1111" y="3442"/>
                    <a:pt x="1169" y="3461"/>
                    <a:pt x="1218" y="3494"/>
                  </a:cubicBezTo>
                  <a:cubicBezTo>
                    <a:pt x="1261" y="3523"/>
                    <a:pt x="1319" y="3552"/>
                    <a:pt x="1377" y="3581"/>
                  </a:cubicBezTo>
                  <a:cubicBezTo>
                    <a:pt x="1464" y="3624"/>
                    <a:pt x="1522" y="3726"/>
                    <a:pt x="1522" y="3827"/>
                  </a:cubicBezTo>
                  <a:lnTo>
                    <a:pt x="1522" y="4189"/>
                  </a:lnTo>
                  <a:lnTo>
                    <a:pt x="2725" y="4189"/>
                  </a:lnTo>
                  <a:lnTo>
                    <a:pt x="2725" y="3827"/>
                  </a:lnTo>
                  <a:cubicBezTo>
                    <a:pt x="2725" y="3726"/>
                    <a:pt x="2783" y="3624"/>
                    <a:pt x="2885" y="3581"/>
                  </a:cubicBezTo>
                  <a:cubicBezTo>
                    <a:pt x="2928" y="3552"/>
                    <a:pt x="2986" y="3523"/>
                    <a:pt x="3030" y="3494"/>
                  </a:cubicBezTo>
                  <a:cubicBezTo>
                    <a:pt x="3079" y="3461"/>
                    <a:pt x="3137" y="3442"/>
                    <a:pt x="3196" y="3442"/>
                  </a:cubicBezTo>
                  <a:cubicBezTo>
                    <a:pt x="3242" y="3442"/>
                    <a:pt x="3290" y="3454"/>
                    <a:pt x="3334" y="3479"/>
                  </a:cubicBezTo>
                  <a:lnTo>
                    <a:pt x="3653" y="3653"/>
                  </a:lnTo>
                  <a:lnTo>
                    <a:pt x="4247" y="2624"/>
                  </a:lnTo>
                  <a:lnTo>
                    <a:pt x="3928" y="2450"/>
                  </a:lnTo>
                  <a:cubicBezTo>
                    <a:pt x="3827" y="2392"/>
                    <a:pt x="3784" y="2290"/>
                    <a:pt x="3784" y="2189"/>
                  </a:cubicBezTo>
                  <a:lnTo>
                    <a:pt x="3784" y="2102"/>
                  </a:lnTo>
                  <a:lnTo>
                    <a:pt x="3784" y="2001"/>
                  </a:lnTo>
                  <a:cubicBezTo>
                    <a:pt x="3784" y="1899"/>
                    <a:pt x="3827" y="1798"/>
                    <a:pt x="3928" y="1740"/>
                  </a:cubicBezTo>
                  <a:lnTo>
                    <a:pt x="4247" y="1566"/>
                  </a:lnTo>
                  <a:lnTo>
                    <a:pt x="3653" y="522"/>
                  </a:lnTo>
                  <a:lnTo>
                    <a:pt x="3334" y="710"/>
                  </a:lnTo>
                  <a:cubicBezTo>
                    <a:pt x="3290" y="736"/>
                    <a:pt x="3242" y="747"/>
                    <a:pt x="3196" y="747"/>
                  </a:cubicBezTo>
                  <a:cubicBezTo>
                    <a:pt x="3137" y="747"/>
                    <a:pt x="3079" y="728"/>
                    <a:pt x="3030" y="696"/>
                  </a:cubicBezTo>
                  <a:cubicBezTo>
                    <a:pt x="2986" y="667"/>
                    <a:pt x="2928" y="638"/>
                    <a:pt x="2885" y="609"/>
                  </a:cubicBezTo>
                  <a:cubicBezTo>
                    <a:pt x="2783" y="565"/>
                    <a:pt x="2725" y="464"/>
                    <a:pt x="2725" y="362"/>
                  </a:cubicBezTo>
                  <a:lnTo>
                    <a:pt x="2725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132" name="그림 1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7420" y="6420661"/>
            <a:ext cx="1847850" cy="39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951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3" name="Google Shape;1673;p47"/>
          <p:cNvSpPr txBox="1">
            <a:spLocks noGrp="1"/>
          </p:cNvSpPr>
          <p:nvPr>
            <p:ph type="title"/>
          </p:nvPr>
        </p:nvSpPr>
        <p:spPr>
          <a:xfrm>
            <a:off x="952400" y="732800"/>
            <a:ext cx="10287200" cy="624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altLang="ko-KR" smtClean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1</a:t>
            </a:r>
            <a:r>
              <a:rPr lang="en-US" altLang="ko-KR" dirty="0" smtClean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. </a:t>
            </a:r>
            <a:r>
              <a:rPr lang="ko-KR" altLang="en-US" smtClean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프로젝트 개요</a:t>
            </a:r>
            <a:endParaRPr dirty="0">
              <a:latin typeface="넥슨Lv1고딕 OTF Bold" panose="00000800000000000000" pitchFamily="50" charset="-127"/>
              <a:ea typeface="넥슨Lv1고딕 OTF Bold" panose="00000800000000000000" pitchFamily="50" charset="-127"/>
            </a:endParaRPr>
          </a:p>
        </p:txBody>
      </p:sp>
      <p:pic>
        <p:nvPicPr>
          <p:cNvPr id="3" name="그림 2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8844" y="2250122"/>
            <a:ext cx="3734313" cy="71372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7420" y="6420661"/>
            <a:ext cx="1847850" cy="390525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6194" y="3431659"/>
            <a:ext cx="7839613" cy="1801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076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37"/>
          <p:cNvSpPr txBox="1">
            <a:spLocks noGrp="1"/>
          </p:cNvSpPr>
          <p:nvPr>
            <p:ph type="title"/>
          </p:nvPr>
        </p:nvSpPr>
        <p:spPr>
          <a:xfrm>
            <a:off x="952400" y="3138900"/>
            <a:ext cx="4064000" cy="1122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ko-KR" altLang="en-US" smtClean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클라우드 설계</a:t>
            </a:r>
            <a:endParaRPr lang="ko-KR" altLang="en-US" dirty="0">
              <a:latin typeface="넥슨Lv1고딕 OTF Bold" panose="00000800000000000000" pitchFamily="50" charset="-127"/>
              <a:ea typeface="넥슨Lv1고딕 OTF Bold" panose="00000800000000000000" pitchFamily="50" charset="-127"/>
            </a:endParaRPr>
          </a:p>
        </p:txBody>
      </p:sp>
      <p:sp>
        <p:nvSpPr>
          <p:cNvPr id="499" name="Google Shape;499;p37"/>
          <p:cNvSpPr txBox="1">
            <a:spLocks noGrp="1"/>
          </p:cNvSpPr>
          <p:nvPr>
            <p:ph type="title" idx="2"/>
          </p:nvPr>
        </p:nvSpPr>
        <p:spPr>
          <a:xfrm>
            <a:off x="952400" y="1346800"/>
            <a:ext cx="4064000" cy="1864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" smtClean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2</a:t>
            </a:r>
            <a:r>
              <a:rPr lang="en" dirty="0" smtClean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.</a:t>
            </a:r>
            <a:endParaRPr dirty="0">
              <a:latin typeface="넥슨Lv1고딕 OTF Bold" panose="00000800000000000000" pitchFamily="50" charset="-127"/>
              <a:ea typeface="넥슨Lv1고딕 OTF Bold" panose="00000800000000000000" pitchFamily="50" charset="-127"/>
            </a:endParaRPr>
          </a:p>
        </p:txBody>
      </p:sp>
      <p:sp>
        <p:nvSpPr>
          <p:cNvPr id="500" name="Google Shape;500;p37"/>
          <p:cNvSpPr/>
          <p:nvPr/>
        </p:nvSpPr>
        <p:spPr>
          <a:xfrm>
            <a:off x="10613220" y="1083615"/>
            <a:ext cx="155200" cy="1552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01" name="Google Shape;501;p37"/>
          <p:cNvSpPr/>
          <p:nvPr/>
        </p:nvSpPr>
        <p:spPr>
          <a:xfrm>
            <a:off x="10832228" y="1083615"/>
            <a:ext cx="155200" cy="155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02" name="Google Shape;502;p37"/>
          <p:cNvSpPr/>
          <p:nvPr/>
        </p:nvSpPr>
        <p:spPr>
          <a:xfrm>
            <a:off x="11051236" y="1083615"/>
            <a:ext cx="155200" cy="155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grpSp>
        <p:nvGrpSpPr>
          <p:cNvPr id="503" name="Google Shape;503;p37"/>
          <p:cNvGrpSpPr/>
          <p:nvPr/>
        </p:nvGrpSpPr>
        <p:grpSpPr>
          <a:xfrm>
            <a:off x="5594616" y="1083642"/>
            <a:ext cx="5784691" cy="5055348"/>
            <a:chOff x="4195962" y="812731"/>
            <a:chExt cx="4338518" cy="3791511"/>
          </a:xfrm>
        </p:grpSpPr>
        <p:grpSp>
          <p:nvGrpSpPr>
            <p:cNvPr id="504" name="Google Shape;504;p37"/>
            <p:cNvGrpSpPr/>
            <p:nvPr/>
          </p:nvGrpSpPr>
          <p:grpSpPr>
            <a:xfrm>
              <a:off x="4470000" y="812731"/>
              <a:ext cx="3490051" cy="2287960"/>
              <a:chOff x="4849800" y="1060525"/>
              <a:chExt cx="2932816" cy="1922656"/>
            </a:xfrm>
          </p:grpSpPr>
          <p:sp>
            <p:nvSpPr>
              <p:cNvPr id="505" name="Google Shape;505;p37"/>
              <p:cNvSpPr/>
              <p:nvPr/>
            </p:nvSpPr>
            <p:spPr>
              <a:xfrm>
                <a:off x="5702118" y="1354752"/>
                <a:ext cx="412858" cy="1595400"/>
              </a:xfrm>
              <a:custGeom>
                <a:avLst/>
                <a:gdLst/>
                <a:ahLst/>
                <a:cxnLst/>
                <a:rect l="l" t="t" r="r" b="b"/>
                <a:pathLst>
                  <a:path w="5725" h="22123" extrusionOk="0">
                    <a:moveTo>
                      <a:pt x="5610" y="0"/>
                    </a:moveTo>
                    <a:cubicBezTo>
                      <a:pt x="3750" y="286"/>
                      <a:pt x="2663" y="1689"/>
                      <a:pt x="2233" y="4293"/>
                    </a:cubicBezTo>
                    <a:cubicBezTo>
                      <a:pt x="1890" y="6468"/>
                      <a:pt x="2062" y="9244"/>
                      <a:pt x="2233" y="11906"/>
                    </a:cubicBezTo>
                    <a:cubicBezTo>
                      <a:pt x="2491" y="16485"/>
                      <a:pt x="2748" y="20806"/>
                      <a:pt x="487" y="21293"/>
                    </a:cubicBezTo>
                    <a:cubicBezTo>
                      <a:pt x="316" y="21321"/>
                      <a:pt x="173" y="21350"/>
                      <a:pt x="1" y="21350"/>
                    </a:cubicBezTo>
                    <a:lnTo>
                      <a:pt x="58" y="22123"/>
                    </a:lnTo>
                    <a:cubicBezTo>
                      <a:pt x="173" y="22123"/>
                      <a:pt x="287" y="22094"/>
                      <a:pt x="402" y="22094"/>
                    </a:cubicBezTo>
                    <a:cubicBezTo>
                      <a:pt x="487" y="22065"/>
                      <a:pt x="573" y="22037"/>
                      <a:pt x="631" y="22037"/>
                    </a:cubicBezTo>
                    <a:cubicBezTo>
                      <a:pt x="3550" y="21407"/>
                      <a:pt x="3264" y="16771"/>
                      <a:pt x="2977" y="11848"/>
                    </a:cubicBezTo>
                    <a:cubicBezTo>
                      <a:pt x="2663" y="6668"/>
                      <a:pt x="2348" y="1288"/>
                      <a:pt x="5725" y="744"/>
                    </a:cubicBezTo>
                    <a:lnTo>
                      <a:pt x="561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06" name="Google Shape;506;p37"/>
              <p:cNvSpPr/>
              <p:nvPr/>
            </p:nvSpPr>
            <p:spPr>
              <a:xfrm>
                <a:off x="5559765" y="1393045"/>
                <a:ext cx="1783260" cy="1590136"/>
              </a:xfrm>
              <a:custGeom>
                <a:avLst/>
                <a:gdLst/>
                <a:ahLst/>
                <a:cxnLst/>
                <a:rect l="l" t="t" r="r" b="b"/>
                <a:pathLst>
                  <a:path w="24728" h="22050" extrusionOk="0">
                    <a:moveTo>
                      <a:pt x="17788" y="1"/>
                    </a:moveTo>
                    <a:cubicBezTo>
                      <a:pt x="15721" y="1"/>
                      <a:pt x="13551" y="1179"/>
                      <a:pt x="12078" y="3733"/>
                    </a:cubicBezTo>
                    <a:cubicBezTo>
                      <a:pt x="11792" y="4247"/>
                      <a:pt x="11267" y="4533"/>
                      <a:pt x="10729" y="4533"/>
                    </a:cubicBezTo>
                    <a:cubicBezTo>
                      <a:pt x="10457" y="4533"/>
                      <a:pt x="10181" y="4459"/>
                      <a:pt x="9931" y="4306"/>
                    </a:cubicBezTo>
                    <a:cubicBezTo>
                      <a:pt x="8557" y="3481"/>
                      <a:pt x="7201" y="3115"/>
                      <a:pt x="5960" y="3115"/>
                    </a:cubicBezTo>
                    <a:cubicBezTo>
                      <a:pt x="2548" y="3115"/>
                      <a:pt x="0" y="5884"/>
                      <a:pt x="315" y="9514"/>
                    </a:cubicBezTo>
                    <a:cubicBezTo>
                      <a:pt x="687" y="13664"/>
                      <a:pt x="7384" y="19417"/>
                      <a:pt x="14024" y="21878"/>
                    </a:cubicBezTo>
                    <a:cubicBezTo>
                      <a:pt x="14337" y="21993"/>
                      <a:pt x="14665" y="22049"/>
                      <a:pt x="14991" y="22049"/>
                    </a:cubicBezTo>
                    <a:cubicBezTo>
                      <a:pt x="15794" y="22049"/>
                      <a:pt x="16585" y="21708"/>
                      <a:pt x="17115" y="21077"/>
                    </a:cubicBezTo>
                    <a:cubicBezTo>
                      <a:pt x="21694" y="15668"/>
                      <a:pt x="24727" y="7368"/>
                      <a:pt x="23010" y="3590"/>
                    </a:cubicBezTo>
                    <a:cubicBezTo>
                      <a:pt x="21975" y="1272"/>
                      <a:pt x="19936" y="1"/>
                      <a:pt x="1778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07" name="Google Shape;507;p37"/>
              <p:cNvSpPr/>
              <p:nvPr/>
            </p:nvSpPr>
            <p:spPr>
              <a:xfrm>
                <a:off x="5451954" y="1248455"/>
                <a:ext cx="1794077" cy="1507348"/>
              </a:xfrm>
              <a:custGeom>
                <a:avLst/>
                <a:gdLst/>
                <a:ahLst/>
                <a:cxnLst/>
                <a:rect l="l" t="t" r="r" b="b"/>
                <a:pathLst>
                  <a:path w="24878" h="20902" extrusionOk="0">
                    <a:moveTo>
                      <a:pt x="18912" y="0"/>
                    </a:moveTo>
                    <a:cubicBezTo>
                      <a:pt x="16974" y="0"/>
                      <a:pt x="15119" y="985"/>
                      <a:pt x="13801" y="2476"/>
                    </a:cubicBezTo>
                    <a:cubicBezTo>
                      <a:pt x="13086" y="3306"/>
                      <a:pt x="12485" y="4250"/>
                      <a:pt x="12056" y="5280"/>
                    </a:cubicBezTo>
                    <a:cubicBezTo>
                      <a:pt x="10056" y="3479"/>
                      <a:pt x="7989" y="2708"/>
                      <a:pt x="6148" y="2708"/>
                    </a:cubicBezTo>
                    <a:cubicBezTo>
                      <a:pt x="2667" y="2708"/>
                      <a:pt x="0" y="5467"/>
                      <a:pt x="150" y="9230"/>
                    </a:cubicBezTo>
                    <a:cubicBezTo>
                      <a:pt x="265" y="12006"/>
                      <a:pt x="2440" y="14524"/>
                      <a:pt x="4300" y="16385"/>
                    </a:cubicBezTo>
                    <a:cubicBezTo>
                      <a:pt x="5988" y="18102"/>
                      <a:pt x="7963" y="20048"/>
                      <a:pt x="10367" y="20620"/>
                    </a:cubicBezTo>
                    <a:cubicBezTo>
                      <a:pt x="11144" y="20811"/>
                      <a:pt x="11906" y="20901"/>
                      <a:pt x="12651" y="20901"/>
                    </a:cubicBezTo>
                    <a:cubicBezTo>
                      <a:pt x="18933" y="20901"/>
                      <a:pt x="23912" y="14508"/>
                      <a:pt x="24705" y="8572"/>
                    </a:cubicBezTo>
                    <a:cubicBezTo>
                      <a:pt x="24848" y="7599"/>
                      <a:pt x="24877" y="6597"/>
                      <a:pt x="24791" y="5595"/>
                    </a:cubicBezTo>
                    <a:cubicBezTo>
                      <a:pt x="24734" y="5080"/>
                      <a:pt x="24620" y="4565"/>
                      <a:pt x="24476" y="4078"/>
                    </a:cubicBezTo>
                    <a:cubicBezTo>
                      <a:pt x="23875" y="2333"/>
                      <a:pt x="22530" y="959"/>
                      <a:pt x="20813" y="329"/>
                    </a:cubicBezTo>
                    <a:cubicBezTo>
                      <a:pt x="20181" y="105"/>
                      <a:pt x="19542" y="0"/>
                      <a:pt x="1891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08" name="Google Shape;508;p37"/>
              <p:cNvSpPr/>
              <p:nvPr/>
            </p:nvSpPr>
            <p:spPr>
              <a:xfrm>
                <a:off x="6443092" y="1464510"/>
                <a:ext cx="359133" cy="270143"/>
              </a:xfrm>
              <a:custGeom>
                <a:avLst/>
                <a:gdLst/>
                <a:ahLst/>
                <a:cxnLst/>
                <a:rect l="l" t="t" r="r" b="b"/>
                <a:pathLst>
                  <a:path w="4980" h="3746" extrusionOk="0">
                    <a:moveTo>
                      <a:pt x="4469" y="1"/>
                    </a:moveTo>
                    <a:cubicBezTo>
                      <a:pt x="4393" y="1"/>
                      <a:pt x="4315" y="17"/>
                      <a:pt x="4236" y="52"/>
                    </a:cubicBezTo>
                    <a:cubicBezTo>
                      <a:pt x="3749" y="224"/>
                      <a:pt x="3291" y="539"/>
                      <a:pt x="2919" y="939"/>
                    </a:cubicBezTo>
                    <a:cubicBezTo>
                      <a:pt x="2461" y="1397"/>
                      <a:pt x="2032" y="1855"/>
                      <a:pt x="1632" y="2370"/>
                    </a:cubicBezTo>
                    <a:cubicBezTo>
                      <a:pt x="1317" y="2800"/>
                      <a:pt x="859" y="3143"/>
                      <a:pt x="344" y="3372"/>
                    </a:cubicBezTo>
                    <a:cubicBezTo>
                      <a:pt x="286" y="3372"/>
                      <a:pt x="201" y="3401"/>
                      <a:pt x="143" y="3429"/>
                    </a:cubicBezTo>
                    <a:cubicBezTo>
                      <a:pt x="57" y="3486"/>
                      <a:pt x="0" y="3572"/>
                      <a:pt x="29" y="3658"/>
                    </a:cubicBezTo>
                    <a:cubicBezTo>
                      <a:pt x="158" y="3714"/>
                      <a:pt x="300" y="3745"/>
                      <a:pt x="445" y="3745"/>
                    </a:cubicBezTo>
                    <a:cubicBezTo>
                      <a:pt x="525" y="3745"/>
                      <a:pt x="606" y="3736"/>
                      <a:pt x="687" y="3715"/>
                    </a:cubicBezTo>
                    <a:cubicBezTo>
                      <a:pt x="1832" y="3458"/>
                      <a:pt x="2605" y="2485"/>
                      <a:pt x="3578" y="1855"/>
                    </a:cubicBezTo>
                    <a:cubicBezTo>
                      <a:pt x="4007" y="1569"/>
                      <a:pt x="4522" y="1340"/>
                      <a:pt x="4837" y="853"/>
                    </a:cubicBezTo>
                    <a:cubicBezTo>
                      <a:pt x="4951" y="653"/>
                      <a:pt x="4980" y="424"/>
                      <a:pt x="4894" y="224"/>
                    </a:cubicBezTo>
                    <a:cubicBezTo>
                      <a:pt x="4795" y="85"/>
                      <a:pt x="4640" y="1"/>
                      <a:pt x="446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09" name="Google Shape;509;p37"/>
              <p:cNvSpPr/>
              <p:nvPr/>
            </p:nvSpPr>
            <p:spPr>
              <a:xfrm>
                <a:off x="5629932" y="1721959"/>
                <a:ext cx="267114" cy="403988"/>
              </a:xfrm>
              <a:custGeom>
                <a:avLst/>
                <a:gdLst/>
                <a:ahLst/>
                <a:cxnLst/>
                <a:rect l="l" t="t" r="r" b="b"/>
                <a:pathLst>
                  <a:path w="3704" h="5602" extrusionOk="0">
                    <a:moveTo>
                      <a:pt x="3355" y="1"/>
                    </a:moveTo>
                    <a:cubicBezTo>
                      <a:pt x="2798" y="1"/>
                      <a:pt x="1682" y="823"/>
                      <a:pt x="1517" y="947"/>
                    </a:cubicBezTo>
                    <a:cubicBezTo>
                      <a:pt x="773" y="1605"/>
                      <a:pt x="286" y="2521"/>
                      <a:pt x="143" y="3522"/>
                    </a:cubicBezTo>
                    <a:cubicBezTo>
                      <a:pt x="0" y="4095"/>
                      <a:pt x="86" y="4696"/>
                      <a:pt x="315" y="5240"/>
                    </a:cubicBezTo>
                    <a:cubicBezTo>
                      <a:pt x="413" y="5410"/>
                      <a:pt x="593" y="5602"/>
                      <a:pt x="786" y="5602"/>
                    </a:cubicBezTo>
                    <a:cubicBezTo>
                      <a:pt x="820" y="5602"/>
                      <a:pt x="854" y="5596"/>
                      <a:pt x="887" y="5583"/>
                    </a:cubicBezTo>
                    <a:cubicBezTo>
                      <a:pt x="1116" y="5497"/>
                      <a:pt x="1116" y="5268"/>
                      <a:pt x="1145" y="5068"/>
                    </a:cubicBezTo>
                    <a:cubicBezTo>
                      <a:pt x="1317" y="3866"/>
                      <a:pt x="1660" y="2607"/>
                      <a:pt x="2490" y="1719"/>
                    </a:cubicBezTo>
                    <a:cubicBezTo>
                      <a:pt x="2862" y="1405"/>
                      <a:pt x="3206" y="1090"/>
                      <a:pt x="3520" y="718"/>
                    </a:cubicBezTo>
                    <a:cubicBezTo>
                      <a:pt x="3578" y="632"/>
                      <a:pt x="3635" y="546"/>
                      <a:pt x="3664" y="460"/>
                    </a:cubicBezTo>
                    <a:cubicBezTo>
                      <a:pt x="3704" y="124"/>
                      <a:pt x="3571" y="1"/>
                      <a:pt x="335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0" name="Google Shape;510;p37"/>
              <p:cNvSpPr/>
              <p:nvPr/>
            </p:nvSpPr>
            <p:spPr>
              <a:xfrm>
                <a:off x="5958051" y="1678330"/>
                <a:ext cx="123894" cy="63461"/>
              </a:xfrm>
              <a:custGeom>
                <a:avLst/>
                <a:gdLst/>
                <a:ahLst/>
                <a:cxnLst/>
                <a:rect l="l" t="t" r="r" b="b"/>
                <a:pathLst>
                  <a:path w="1718" h="880" extrusionOk="0">
                    <a:moveTo>
                      <a:pt x="934" y="0"/>
                    </a:moveTo>
                    <a:cubicBezTo>
                      <a:pt x="718" y="0"/>
                      <a:pt x="507" y="41"/>
                      <a:pt x="373" y="92"/>
                    </a:cubicBezTo>
                    <a:cubicBezTo>
                      <a:pt x="230" y="121"/>
                      <a:pt x="87" y="235"/>
                      <a:pt x="29" y="378"/>
                    </a:cubicBezTo>
                    <a:cubicBezTo>
                      <a:pt x="1" y="493"/>
                      <a:pt x="87" y="665"/>
                      <a:pt x="201" y="722"/>
                    </a:cubicBezTo>
                    <a:cubicBezTo>
                      <a:pt x="258" y="779"/>
                      <a:pt x="344" y="808"/>
                      <a:pt x="430" y="836"/>
                    </a:cubicBezTo>
                    <a:cubicBezTo>
                      <a:pt x="587" y="865"/>
                      <a:pt x="738" y="879"/>
                      <a:pt x="888" y="879"/>
                    </a:cubicBezTo>
                    <a:cubicBezTo>
                      <a:pt x="1038" y="879"/>
                      <a:pt x="1188" y="865"/>
                      <a:pt x="1346" y="836"/>
                    </a:cubicBezTo>
                    <a:cubicBezTo>
                      <a:pt x="1432" y="836"/>
                      <a:pt x="1518" y="808"/>
                      <a:pt x="1603" y="750"/>
                    </a:cubicBezTo>
                    <a:cubicBezTo>
                      <a:pt x="1661" y="722"/>
                      <a:pt x="1718" y="636"/>
                      <a:pt x="1718" y="550"/>
                    </a:cubicBezTo>
                    <a:cubicBezTo>
                      <a:pt x="1718" y="128"/>
                      <a:pt x="1319" y="0"/>
                      <a:pt x="93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1" name="Google Shape;511;p37"/>
              <p:cNvSpPr/>
              <p:nvPr/>
            </p:nvSpPr>
            <p:spPr>
              <a:xfrm>
                <a:off x="4849800" y="1905995"/>
                <a:ext cx="338508" cy="280599"/>
              </a:xfrm>
              <a:custGeom>
                <a:avLst/>
                <a:gdLst/>
                <a:ahLst/>
                <a:cxnLst/>
                <a:rect l="l" t="t" r="r" b="b"/>
                <a:pathLst>
                  <a:path w="4694" h="3891" extrusionOk="0">
                    <a:moveTo>
                      <a:pt x="2539" y="0"/>
                    </a:moveTo>
                    <a:cubicBezTo>
                      <a:pt x="2391" y="0"/>
                      <a:pt x="2241" y="18"/>
                      <a:pt x="2089" y="55"/>
                    </a:cubicBezTo>
                    <a:cubicBezTo>
                      <a:pt x="401" y="398"/>
                      <a:pt x="0" y="2630"/>
                      <a:pt x="1460" y="3575"/>
                    </a:cubicBezTo>
                    <a:cubicBezTo>
                      <a:pt x="1797" y="3793"/>
                      <a:pt x="2156" y="3891"/>
                      <a:pt x="2504" y="3891"/>
                    </a:cubicBezTo>
                    <a:cubicBezTo>
                      <a:pt x="3660" y="3891"/>
                      <a:pt x="4694" y="2812"/>
                      <a:pt x="4408" y="1514"/>
                    </a:cubicBezTo>
                    <a:cubicBezTo>
                      <a:pt x="4211" y="631"/>
                      <a:pt x="3426" y="0"/>
                      <a:pt x="2539" y="0"/>
                    </a:cubicBezTo>
                    <a:close/>
                  </a:path>
                </a:pathLst>
              </a:custGeom>
              <a:solidFill>
                <a:srgbClr val="C1E3F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2" name="Google Shape;512;p37"/>
              <p:cNvSpPr/>
              <p:nvPr/>
            </p:nvSpPr>
            <p:spPr>
              <a:xfrm>
                <a:off x="4913765" y="1944577"/>
                <a:ext cx="239350" cy="197956"/>
              </a:xfrm>
              <a:custGeom>
                <a:avLst/>
                <a:gdLst/>
                <a:ahLst/>
                <a:cxnLst/>
                <a:rect l="l" t="t" r="r" b="b"/>
                <a:pathLst>
                  <a:path w="3319" h="2745" extrusionOk="0">
                    <a:moveTo>
                      <a:pt x="1782" y="0"/>
                    </a:moveTo>
                    <a:cubicBezTo>
                      <a:pt x="1684" y="0"/>
                      <a:pt x="1586" y="11"/>
                      <a:pt x="1489" y="35"/>
                    </a:cubicBezTo>
                    <a:cubicBezTo>
                      <a:pt x="287" y="292"/>
                      <a:pt x="0" y="1866"/>
                      <a:pt x="1031" y="2525"/>
                    </a:cubicBezTo>
                    <a:cubicBezTo>
                      <a:pt x="1269" y="2677"/>
                      <a:pt x="1522" y="2745"/>
                      <a:pt x="1767" y="2745"/>
                    </a:cubicBezTo>
                    <a:cubicBezTo>
                      <a:pt x="2585" y="2745"/>
                      <a:pt x="3318" y="1990"/>
                      <a:pt x="3120" y="1065"/>
                    </a:cubicBezTo>
                    <a:cubicBezTo>
                      <a:pt x="2972" y="447"/>
                      <a:pt x="2397" y="0"/>
                      <a:pt x="1782" y="0"/>
                    </a:cubicBezTo>
                    <a:close/>
                  </a:path>
                </a:pathLst>
              </a:custGeom>
              <a:solidFill>
                <a:srgbClr val="A2C6D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3" name="Google Shape;513;p37"/>
              <p:cNvSpPr/>
              <p:nvPr/>
            </p:nvSpPr>
            <p:spPr>
              <a:xfrm>
                <a:off x="5045879" y="2005225"/>
                <a:ext cx="660501" cy="945572"/>
              </a:xfrm>
              <a:custGeom>
                <a:avLst/>
                <a:gdLst/>
                <a:ahLst/>
                <a:cxnLst/>
                <a:rect l="l" t="t" r="r" b="b"/>
                <a:pathLst>
                  <a:path w="9159" h="13112" extrusionOk="0">
                    <a:moveTo>
                      <a:pt x="1073" y="0"/>
                    </a:moveTo>
                    <a:cubicBezTo>
                      <a:pt x="694" y="0"/>
                      <a:pt x="324" y="101"/>
                      <a:pt x="0" y="281"/>
                    </a:cubicBezTo>
                    <a:lnTo>
                      <a:pt x="401" y="911"/>
                    </a:lnTo>
                    <a:cubicBezTo>
                      <a:pt x="607" y="808"/>
                      <a:pt x="833" y="756"/>
                      <a:pt x="1062" y="756"/>
                    </a:cubicBezTo>
                    <a:cubicBezTo>
                      <a:pt x="1215" y="756"/>
                      <a:pt x="1368" y="779"/>
                      <a:pt x="1517" y="825"/>
                    </a:cubicBezTo>
                    <a:cubicBezTo>
                      <a:pt x="2204" y="1083"/>
                      <a:pt x="3234" y="1855"/>
                      <a:pt x="4264" y="4402"/>
                    </a:cubicBezTo>
                    <a:cubicBezTo>
                      <a:pt x="4722" y="5662"/>
                      <a:pt x="5123" y="6950"/>
                      <a:pt x="5438" y="8237"/>
                    </a:cubicBezTo>
                    <a:cubicBezTo>
                      <a:pt x="6128" y="10861"/>
                      <a:pt x="6712" y="13112"/>
                      <a:pt x="8912" y="13112"/>
                    </a:cubicBezTo>
                    <a:cubicBezTo>
                      <a:pt x="8992" y="13112"/>
                      <a:pt x="9074" y="13109"/>
                      <a:pt x="9158" y="13103"/>
                    </a:cubicBezTo>
                    <a:lnTo>
                      <a:pt x="9130" y="12330"/>
                    </a:lnTo>
                    <a:cubicBezTo>
                      <a:pt x="9055" y="12336"/>
                      <a:pt x="8983" y="12339"/>
                      <a:pt x="8914" y="12339"/>
                    </a:cubicBezTo>
                    <a:cubicBezTo>
                      <a:pt x="7372" y="12339"/>
                      <a:pt x="6921" y="10830"/>
                      <a:pt x="6182" y="8037"/>
                    </a:cubicBezTo>
                    <a:cubicBezTo>
                      <a:pt x="5867" y="6721"/>
                      <a:pt x="5466" y="5404"/>
                      <a:pt x="4980" y="4116"/>
                    </a:cubicBezTo>
                    <a:cubicBezTo>
                      <a:pt x="4064" y="1855"/>
                      <a:pt x="2976" y="482"/>
                      <a:pt x="1746" y="110"/>
                    </a:cubicBezTo>
                    <a:cubicBezTo>
                      <a:pt x="1523" y="35"/>
                      <a:pt x="1296" y="0"/>
                      <a:pt x="10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4" name="Google Shape;514;p37"/>
              <p:cNvSpPr/>
              <p:nvPr/>
            </p:nvSpPr>
            <p:spPr>
              <a:xfrm>
                <a:off x="7028584" y="2256616"/>
                <a:ext cx="317883" cy="720357"/>
              </a:xfrm>
              <a:custGeom>
                <a:avLst/>
                <a:gdLst/>
                <a:ahLst/>
                <a:cxnLst/>
                <a:rect l="l" t="t" r="r" b="b"/>
                <a:pathLst>
                  <a:path w="4408" h="9989" extrusionOk="0">
                    <a:moveTo>
                      <a:pt x="4207" y="1"/>
                    </a:moveTo>
                    <a:lnTo>
                      <a:pt x="3435" y="29"/>
                    </a:lnTo>
                    <a:cubicBezTo>
                      <a:pt x="3692" y="7585"/>
                      <a:pt x="1861" y="8930"/>
                      <a:pt x="0" y="9216"/>
                    </a:cubicBezTo>
                    <a:lnTo>
                      <a:pt x="115" y="9989"/>
                    </a:lnTo>
                    <a:cubicBezTo>
                      <a:pt x="3206" y="9474"/>
                      <a:pt x="4408" y="6497"/>
                      <a:pt x="420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5" name="Google Shape;515;p37"/>
              <p:cNvSpPr/>
              <p:nvPr/>
            </p:nvSpPr>
            <p:spPr>
              <a:xfrm>
                <a:off x="6106679" y="1351435"/>
                <a:ext cx="934971" cy="1630592"/>
              </a:xfrm>
              <a:custGeom>
                <a:avLst/>
                <a:gdLst/>
                <a:ahLst/>
                <a:cxnLst/>
                <a:rect l="l" t="t" r="r" b="b"/>
                <a:pathLst>
                  <a:path w="12965" h="22611" extrusionOk="0">
                    <a:moveTo>
                      <a:pt x="556" y="0"/>
                    </a:moveTo>
                    <a:cubicBezTo>
                      <a:pt x="376" y="0"/>
                      <a:pt x="191" y="15"/>
                      <a:pt x="0" y="46"/>
                    </a:cubicBezTo>
                    <a:lnTo>
                      <a:pt x="115" y="790"/>
                    </a:lnTo>
                    <a:cubicBezTo>
                      <a:pt x="253" y="768"/>
                      <a:pt x="387" y="757"/>
                      <a:pt x="518" y="757"/>
                    </a:cubicBezTo>
                    <a:cubicBezTo>
                      <a:pt x="3436" y="757"/>
                      <a:pt x="4722" y="6118"/>
                      <a:pt x="5982" y="11322"/>
                    </a:cubicBezTo>
                    <a:cubicBezTo>
                      <a:pt x="7292" y="16871"/>
                      <a:pt x="8684" y="22610"/>
                      <a:pt x="12249" y="22610"/>
                    </a:cubicBezTo>
                    <a:cubicBezTo>
                      <a:pt x="12343" y="22610"/>
                      <a:pt x="12438" y="22606"/>
                      <a:pt x="12536" y="22598"/>
                    </a:cubicBezTo>
                    <a:cubicBezTo>
                      <a:pt x="12679" y="22569"/>
                      <a:pt x="12822" y="22569"/>
                      <a:pt x="12965" y="22541"/>
                    </a:cubicBezTo>
                    <a:lnTo>
                      <a:pt x="12822" y="21768"/>
                    </a:lnTo>
                    <a:cubicBezTo>
                      <a:pt x="12736" y="21768"/>
                      <a:pt x="12593" y="21797"/>
                      <a:pt x="12478" y="21797"/>
                    </a:cubicBezTo>
                    <a:cubicBezTo>
                      <a:pt x="12401" y="21804"/>
                      <a:pt x="12324" y="21807"/>
                      <a:pt x="12248" y="21807"/>
                    </a:cubicBezTo>
                    <a:cubicBezTo>
                      <a:pt x="9265" y="21807"/>
                      <a:pt x="7981" y="16369"/>
                      <a:pt x="6697" y="11122"/>
                    </a:cubicBezTo>
                    <a:cubicBezTo>
                      <a:pt x="5391" y="5651"/>
                      <a:pt x="4033" y="0"/>
                      <a:pt x="55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6" name="Google Shape;516;p37"/>
              <p:cNvSpPr/>
              <p:nvPr/>
            </p:nvSpPr>
            <p:spPr>
              <a:xfrm>
                <a:off x="6847580" y="1168841"/>
                <a:ext cx="220888" cy="660646"/>
              </a:xfrm>
              <a:custGeom>
                <a:avLst/>
                <a:gdLst/>
                <a:ahLst/>
                <a:cxnLst/>
                <a:rect l="l" t="t" r="r" b="b"/>
                <a:pathLst>
                  <a:path w="3063" h="9161" extrusionOk="0">
                    <a:moveTo>
                      <a:pt x="2967" y="1"/>
                    </a:moveTo>
                    <a:cubicBezTo>
                      <a:pt x="2171" y="1"/>
                      <a:pt x="1409" y="341"/>
                      <a:pt x="859" y="947"/>
                    </a:cubicBezTo>
                    <a:cubicBezTo>
                      <a:pt x="172" y="1805"/>
                      <a:pt x="1" y="3179"/>
                      <a:pt x="373" y="4925"/>
                    </a:cubicBezTo>
                    <a:cubicBezTo>
                      <a:pt x="630" y="6270"/>
                      <a:pt x="945" y="7701"/>
                      <a:pt x="1403" y="9160"/>
                    </a:cubicBezTo>
                    <a:lnTo>
                      <a:pt x="1889" y="9017"/>
                    </a:lnTo>
                    <a:cubicBezTo>
                      <a:pt x="1460" y="7586"/>
                      <a:pt x="1145" y="6155"/>
                      <a:pt x="859" y="4839"/>
                    </a:cubicBezTo>
                    <a:cubicBezTo>
                      <a:pt x="544" y="3236"/>
                      <a:pt x="659" y="1977"/>
                      <a:pt x="1260" y="1262"/>
                    </a:cubicBezTo>
                    <a:cubicBezTo>
                      <a:pt x="1695" y="772"/>
                      <a:pt x="2311" y="515"/>
                      <a:pt x="2960" y="515"/>
                    </a:cubicBezTo>
                    <a:cubicBezTo>
                      <a:pt x="2994" y="515"/>
                      <a:pt x="3028" y="516"/>
                      <a:pt x="3063" y="517"/>
                    </a:cubicBezTo>
                    <a:lnTo>
                      <a:pt x="3063" y="2"/>
                    </a:lnTo>
                    <a:cubicBezTo>
                      <a:pt x="3031" y="1"/>
                      <a:pt x="2999" y="1"/>
                      <a:pt x="296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7" name="Google Shape;517;p37"/>
              <p:cNvSpPr/>
              <p:nvPr/>
            </p:nvSpPr>
            <p:spPr>
              <a:xfrm>
                <a:off x="6932170" y="1814987"/>
                <a:ext cx="759587" cy="478844"/>
              </a:xfrm>
              <a:custGeom>
                <a:avLst/>
                <a:gdLst/>
                <a:ahLst/>
                <a:cxnLst/>
                <a:rect l="l" t="t" r="r" b="b"/>
                <a:pathLst>
                  <a:path w="10533" h="6640" extrusionOk="0">
                    <a:moveTo>
                      <a:pt x="974" y="0"/>
                    </a:moveTo>
                    <a:lnTo>
                      <a:pt x="1" y="286"/>
                    </a:lnTo>
                    <a:cubicBezTo>
                      <a:pt x="1317" y="4551"/>
                      <a:pt x="3006" y="6611"/>
                      <a:pt x="5210" y="6640"/>
                    </a:cubicBezTo>
                    <a:cubicBezTo>
                      <a:pt x="5381" y="6640"/>
                      <a:pt x="5582" y="6640"/>
                      <a:pt x="5782" y="6583"/>
                    </a:cubicBezTo>
                    <a:cubicBezTo>
                      <a:pt x="7700" y="6296"/>
                      <a:pt x="9274" y="4236"/>
                      <a:pt x="10533" y="372"/>
                    </a:cubicBezTo>
                    <a:lnTo>
                      <a:pt x="9560" y="57"/>
                    </a:lnTo>
                    <a:cubicBezTo>
                      <a:pt x="8367" y="3750"/>
                      <a:pt x="6892" y="5610"/>
                      <a:pt x="5247" y="5610"/>
                    </a:cubicBezTo>
                    <a:cubicBezTo>
                      <a:pt x="5235" y="5610"/>
                      <a:pt x="5222" y="5610"/>
                      <a:pt x="5210" y="5610"/>
                    </a:cubicBezTo>
                    <a:cubicBezTo>
                      <a:pt x="3550" y="5610"/>
                      <a:pt x="2119" y="3721"/>
                      <a:pt x="9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8" name="Google Shape;518;p37"/>
              <p:cNvSpPr/>
              <p:nvPr/>
            </p:nvSpPr>
            <p:spPr>
              <a:xfrm>
                <a:off x="7565838" y="1173024"/>
                <a:ext cx="216778" cy="664684"/>
              </a:xfrm>
              <a:custGeom>
                <a:avLst/>
                <a:gdLst/>
                <a:ahLst/>
                <a:cxnLst/>
                <a:rect l="l" t="t" r="r" b="b"/>
                <a:pathLst>
                  <a:path w="3006" h="9217" extrusionOk="0">
                    <a:moveTo>
                      <a:pt x="89" y="0"/>
                    </a:moveTo>
                    <a:cubicBezTo>
                      <a:pt x="60" y="0"/>
                      <a:pt x="30" y="1"/>
                      <a:pt x="0" y="2"/>
                    </a:cubicBezTo>
                    <a:lnTo>
                      <a:pt x="0" y="517"/>
                    </a:lnTo>
                    <a:cubicBezTo>
                      <a:pt x="32" y="515"/>
                      <a:pt x="63" y="515"/>
                      <a:pt x="94" y="515"/>
                    </a:cubicBezTo>
                    <a:cubicBezTo>
                      <a:pt x="747" y="515"/>
                      <a:pt x="1365" y="798"/>
                      <a:pt x="1774" y="1289"/>
                    </a:cubicBezTo>
                    <a:cubicBezTo>
                      <a:pt x="2375" y="2062"/>
                      <a:pt x="2490" y="3293"/>
                      <a:pt x="2147" y="4867"/>
                    </a:cubicBezTo>
                    <a:cubicBezTo>
                      <a:pt x="1832" y="6183"/>
                      <a:pt x="1488" y="7614"/>
                      <a:pt x="1030" y="9045"/>
                    </a:cubicBezTo>
                    <a:lnTo>
                      <a:pt x="1488" y="9217"/>
                    </a:lnTo>
                    <a:cubicBezTo>
                      <a:pt x="1975" y="7757"/>
                      <a:pt x="2318" y="6326"/>
                      <a:pt x="2604" y="4981"/>
                    </a:cubicBezTo>
                    <a:cubicBezTo>
                      <a:pt x="3005" y="3236"/>
                      <a:pt x="2862" y="1862"/>
                      <a:pt x="2175" y="975"/>
                    </a:cubicBezTo>
                    <a:cubicBezTo>
                      <a:pt x="1651" y="368"/>
                      <a:pt x="887" y="0"/>
                      <a:pt x="8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9" name="Google Shape;519;p37"/>
              <p:cNvSpPr/>
              <p:nvPr/>
            </p:nvSpPr>
            <p:spPr>
              <a:xfrm>
                <a:off x="7002410" y="1152471"/>
                <a:ext cx="66057" cy="84663"/>
              </a:xfrm>
              <a:custGeom>
                <a:avLst/>
                <a:gdLst/>
                <a:ahLst/>
                <a:cxnLst/>
                <a:rect l="l" t="t" r="r" b="b"/>
                <a:pathLst>
                  <a:path w="916" h="1174" extrusionOk="0">
                    <a:moveTo>
                      <a:pt x="744" y="0"/>
                    </a:moveTo>
                    <a:lnTo>
                      <a:pt x="0" y="115"/>
                    </a:lnTo>
                    <a:lnTo>
                      <a:pt x="143" y="1174"/>
                    </a:lnTo>
                    <a:lnTo>
                      <a:pt x="916" y="1031"/>
                    </a:lnTo>
                    <a:lnTo>
                      <a:pt x="74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0" name="Google Shape;520;p37"/>
              <p:cNvSpPr/>
              <p:nvPr/>
            </p:nvSpPr>
            <p:spPr>
              <a:xfrm>
                <a:off x="7056063" y="1115044"/>
                <a:ext cx="165143" cy="134711"/>
              </a:xfrm>
              <a:custGeom>
                <a:avLst/>
                <a:gdLst/>
                <a:ahLst/>
                <a:cxnLst/>
                <a:rect l="l" t="t" r="r" b="b"/>
                <a:pathLst>
                  <a:path w="2290" h="1868" extrusionOk="0">
                    <a:moveTo>
                      <a:pt x="721" y="0"/>
                    </a:moveTo>
                    <a:cubicBezTo>
                      <a:pt x="467" y="0"/>
                      <a:pt x="233" y="131"/>
                      <a:pt x="0" y="519"/>
                    </a:cubicBezTo>
                    <a:lnTo>
                      <a:pt x="57" y="806"/>
                    </a:lnTo>
                    <a:lnTo>
                      <a:pt x="115" y="1235"/>
                    </a:lnTo>
                    <a:lnTo>
                      <a:pt x="172" y="1550"/>
                    </a:lnTo>
                    <a:cubicBezTo>
                      <a:pt x="420" y="1779"/>
                      <a:pt x="630" y="1868"/>
                      <a:pt x="818" y="1868"/>
                    </a:cubicBezTo>
                    <a:cubicBezTo>
                      <a:pt x="913" y="1868"/>
                      <a:pt x="1002" y="1845"/>
                      <a:pt x="1088" y="1807"/>
                    </a:cubicBezTo>
                    <a:cubicBezTo>
                      <a:pt x="1345" y="1664"/>
                      <a:pt x="2232" y="1263"/>
                      <a:pt x="2290" y="777"/>
                    </a:cubicBezTo>
                    <a:cubicBezTo>
                      <a:pt x="2290" y="748"/>
                      <a:pt x="2290" y="720"/>
                      <a:pt x="2290" y="691"/>
                    </a:cubicBezTo>
                    <a:cubicBezTo>
                      <a:pt x="2290" y="662"/>
                      <a:pt x="2261" y="634"/>
                      <a:pt x="2261" y="605"/>
                    </a:cubicBezTo>
                    <a:cubicBezTo>
                      <a:pt x="2061" y="147"/>
                      <a:pt x="1088" y="33"/>
                      <a:pt x="801" y="4"/>
                    </a:cubicBezTo>
                    <a:cubicBezTo>
                      <a:pt x="774" y="2"/>
                      <a:pt x="748" y="0"/>
                      <a:pt x="72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1" name="Google Shape;521;p37"/>
              <p:cNvSpPr/>
              <p:nvPr/>
            </p:nvSpPr>
            <p:spPr>
              <a:xfrm>
                <a:off x="7072577" y="1060525"/>
                <a:ext cx="288965" cy="163268"/>
              </a:xfrm>
              <a:custGeom>
                <a:avLst/>
                <a:gdLst/>
                <a:ahLst/>
                <a:cxnLst/>
                <a:rect l="l" t="t" r="r" b="b"/>
                <a:pathLst>
                  <a:path w="4007" h="2264" extrusionOk="0">
                    <a:moveTo>
                      <a:pt x="2369" y="1"/>
                    </a:moveTo>
                    <a:cubicBezTo>
                      <a:pt x="2196" y="1"/>
                      <a:pt x="2016" y="15"/>
                      <a:pt x="1832" y="45"/>
                    </a:cubicBezTo>
                    <a:cubicBezTo>
                      <a:pt x="773" y="188"/>
                      <a:pt x="0" y="817"/>
                      <a:pt x="115" y="1447"/>
                    </a:cubicBezTo>
                    <a:cubicBezTo>
                      <a:pt x="185" y="1943"/>
                      <a:pt x="842" y="2264"/>
                      <a:pt x="1648" y="2264"/>
                    </a:cubicBezTo>
                    <a:cubicBezTo>
                      <a:pt x="1819" y="2264"/>
                      <a:pt x="1996" y="2250"/>
                      <a:pt x="2175" y="2220"/>
                    </a:cubicBezTo>
                    <a:cubicBezTo>
                      <a:pt x="3234" y="2077"/>
                      <a:pt x="4007" y="1447"/>
                      <a:pt x="3892" y="817"/>
                    </a:cubicBezTo>
                    <a:cubicBezTo>
                      <a:pt x="3821" y="321"/>
                      <a:pt x="3185" y="1"/>
                      <a:pt x="236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2" name="Google Shape;522;p37"/>
              <p:cNvSpPr/>
              <p:nvPr/>
            </p:nvSpPr>
            <p:spPr>
              <a:xfrm>
                <a:off x="7569948" y="1150380"/>
                <a:ext cx="66129" cy="84735"/>
              </a:xfrm>
              <a:custGeom>
                <a:avLst/>
                <a:gdLst/>
                <a:ahLst/>
                <a:cxnLst/>
                <a:rect l="l" t="t" r="r" b="b"/>
                <a:pathLst>
                  <a:path w="917" h="1175" extrusionOk="0">
                    <a:moveTo>
                      <a:pt x="172" y="1"/>
                    </a:moveTo>
                    <a:lnTo>
                      <a:pt x="0" y="1060"/>
                    </a:lnTo>
                    <a:lnTo>
                      <a:pt x="773" y="1174"/>
                    </a:lnTo>
                    <a:lnTo>
                      <a:pt x="916" y="115"/>
                    </a:lnTo>
                    <a:lnTo>
                      <a:pt x="17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3" name="Google Shape;523;p37"/>
              <p:cNvSpPr/>
              <p:nvPr/>
            </p:nvSpPr>
            <p:spPr>
              <a:xfrm>
                <a:off x="7417211" y="1115044"/>
                <a:ext cx="163124" cy="134278"/>
              </a:xfrm>
              <a:custGeom>
                <a:avLst/>
                <a:gdLst/>
                <a:ahLst/>
                <a:cxnLst/>
                <a:rect l="l" t="t" r="r" b="b"/>
                <a:pathLst>
                  <a:path w="2262" h="1862" extrusionOk="0">
                    <a:moveTo>
                      <a:pt x="1541" y="0"/>
                    </a:moveTo>
                    <a:cubicBezTo>
                      <a:pt x="1514" y="0"/>
                      <a:pt x="1487" y="1"/>
                      <a:pt x="1460" y="4"/>
                    </a:cubicBezTo>
                    <a:cubicBezTo>
                      <a:pt x="1203" y="33"/>
                      <a:pt x="229" y="176"/>
                      <a:pt x="29" y="634"/>
                    </a:cubicBezTo>
                    <a:cubicBezTo>
                      <a:pt x="1" y="662"/>
                      <a:pt x="1" y="662"/>
                      <a:pt x="1" y="691"/>
                    </a:cubicBezTo>
                    <a:cubicBezTo>
                      <a:pt x="1" y="720"/>
                      <a:pt x="1" y="748"/>
                      <a:pt x="1" y="777"/>
                    </a:cubicBezTo>
                    <a:cubicBezTo>
                      <a:pt x="58" y="1292"/>
                      <a:pt x="945" y="1693"/>
                      <a:pt x="1203" y="1807"/>
                    </a:cubicBezTo>
                    <a:cubicBezTo>
                      <a:pt x="1291" y="1843"/>
                      <a:pt x="1380" y="1862"/>
                      <a:pt x="1470" y="1862"/>
                    </a:cubicBezTo>
                    <a:cubicBezTo>
                      <a:pt x="1671" y="1862"/>
                      <a:pt x="1881" y="1767"/>
                      <a:pt x="2118" y="1550"/>
                    </a:cubicBezTo>
                    <a:lnTo>
                      <a:pt x="2176" y="1235"/>
                    </a:lnTo>
                    <a:lnTo>
                      <a:pt x="2233" y="806"/>
                    </a:lnTo>
                    <a:lnTo>
                      <a:pt x="2261" y="491"/>
                    </a:lnTo>
                    <a:cubicBezTo>
                      <a:pt x="2028" y="128"/>
                      <a:pt x="1795" y="0"/>
                      <a:pt x="15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4" name="Google Shape;524;p37"/>
              <p:cNvSpPr/>
              <p:nvPr/>
            </p:nvSpPr>
            <p:spPr>
              <a:xfrm>
                <a:off x="7276876" y="1061535"/>
                <a:ext cx="286946" cy="164206"/>
              </a:xfrm>
              <a:custGeom>
                <a:avLst/>
                <a:gdLst/>
                <a:ahLst/>
                <a:cxnLst/>
                <a:rect l="l" t="t" r="r" b="b"/>
                <a:pathLst>
                  <a:path w="3979" h="2277" extrusionOk="0">
                    <a:moveTo>
                      <a:pt x="1707" y="0"/>
                    </a:moveTo>
                    <a:cubicBezTo>
                      <a:pt x="861" y="0"/>
                      <a:pt x="160" y="347"/>
                      <a:pt x="86" y="861"/>
                    </a:cubicBezTo>
                    <a:cubicBezTo>
                      <a:pt x="0" y="1462"/>
                      <a:pt x="773" y="2091"/>
                      <a:pt x="1832" y="2234"/>
                    </a:cubicBezTo>
                    <a:cubicBezTo>
                      <a:pt x="2007" y="2263"/>
                      <a:pt x="2178" y="2276"/>
                      <a:pt x="2342" y="2276"/>
                    </a:cubicBezTo>
                    <a:cubicBezTo>
                      <a:pt x="3171" y="2276"/>
                      <a:pt x="3821" y="1930"/>
                      <a:pt x="3893" y="1404"/>
                    </a:cubicBezTo>
                    <a:cubicBezTo>
                      <a:pt x="3978" y="803"/>
                      <a:pt x="3206" y="202"/>
                      <a:pt x="2147" y="31"/>
                    </a:cubicBezTo>
                    <a:cubicBezTo>
                      <a:pt x="1998" y="10"/>
                      <a:pt x="1850" y="0"/>
                      <a:pt x="170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5" name="Google Shape;525;p37"/>
              <p:cNvSpPr/>
              <p:nvPr/>
            </p:nvSpPr>
            <p:spPr>
              <a:xfrm>
                <a:off x="4913765" y="1955394"/>
                <a:ext cx="217066" cy="179638"/>
              </a:xfrm>
              <a:custGeom>
                <a:avLst/>
                <a:gdLst/>
                <a:ahLst/>
                <a:cxnLst/>
                <a:rect l="l" t="t" r="r" b="b"/>
                <a:pathLst>
                  <a:path w="3010" h="2491" extrusionOk="0">
                    <a:moveTo>
                      <a:pt x="1603" y="0"/>
                    </a:moveTo>
                    <a:cubicBezTo>
                      <a:pt x="1517" y="0"/>
                      <a:pt x="1431" y="9"/>
                      <a:pt x="1346" y="28"/>
                    </a:cubicBezTo>
                    <a:cubicBezTo>
                      <a:pt x="258" y="285"/>
                      <a:pt x="0" y="1688"/>
                      <a:pt x="945" y="2289"/>
                    </a:cubicBezTo>
                    <a:cubicBezTo>
                      <a:pt x="1164" y="2428"/>
                      <a:pt x="1396" y="2491"/>
                      <a:pt x="1619" y="2491"/>
                    </a:cubicBezTo>
                    <a:cubicBezTo>
                      <a:pt x="2358" y="2491"/>
                      <a:pt x="3010" y="1807"/>
                      <a:pt x="2834" y="972"/>
                    </a:cubicBezTo>
                    <a:cubicBezTo>
                      <a:pt x="2709" y="400"/>
                      <a:pt x="2173" y="0"/>
                      <a:pt x="160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26" name="Google Shape;526;p37"/>
            <p:cNvGrpSpPr/>
            <p:nvPr/>
          </p:nvGrpSpPr>
          <p:grpSpPr>
            <a:xfrm>
              <a:off x="7414457" y="2192098"/>
              <a:ext cx="849904" cy="2412145"/>
              <a:chOff x="6603185" y="2152793"/>
              <a:chExt cx="887165" cy="2517897"/>
            </a:xfrm>
          </p:grpSpPr>
          <p:sp>
            <p:nvSpPr>
              <p:cNvPr id="527" name="Google Shape;527;p37"/>
              <p:cNvSpPr/>
              <p:nvPr/>
            </p:nvSpPr>
            <p:spPr>
              <a:xfrm>
                <a:off x="6672660" y="2152793"/>
                <a:ext cx="522077" cy="436681"/>
              </a:xfrm>
              <a:custGeom>
                <a:avLst/>
                <a:gdLst/>
                <a:ahLst/>
                <a:cxnLst/>
                <a:rect l="l" t="t" r="r" b="b"/>
                <a:pathLst>
                  <a:path w="4952" h="4142" extrusionOk="0">
                    <a:moveTo>
                      <a:pt x="2541" y="1"/>
                    </a:moveTo>
                    <a:cubicBezTo>
                      <a:pt x="1450" y="1"/>
                      <a:pt x="1002" y="821"/>
                      <a:pt x="1002" y="821"/>
                    </a:cubicBezTo>
                    <a:cubicBezTo>
                      <a:pt x="1002" y="821"/>
                      <a:pt x="0" y="907"/>
                      <a:pt x="258" y="2424"/>
                    </a:cubicBezTo>
                    <a:cubicBezTo>
                      <a:pt x="315" y="2767"/>
                      <a:pt x="344" y="3054"/>
                      <a:pt x="372" y="3311"/>
                    </a:cubicBezTo>
                    <a:cubicBezTo>
                      <a:pt x="773" y="3683"/>
                      <a:pt x="1288" y="3912"/>
                      <a:pt x="1832" y="3969"/>
                    </a:cubicBezTo>
                    <a:cubicBezTo>
                      <a:pt x="2004" y="3998"/>
                      <a:pt x="2147" y="4055"/>
                      <a:pt x="2261" y="4141"/>
                    </a:cubicBezTo>
                    <a:lnTo>
                      <a:pt x="2862" y="3998"/>
                    </a:lnTo>
                    <a:cubicBezTo>
                      <a:pt x="3234" y="3941"/>
                      <a:pt x="3606" y="3798"/>
                      <a:pt x="3921" y="3626"/>
                    </a:cubicBezTo>
                    <a:cubicBezTo>
                      <a:pt x="3978" y="3426"/>
                      <a:pt x="4951" y="707"/>
                      <a:pt x="3434" y="163"/>
                    </a:cubicBezTo>
                    <a:cubicBezTo>
                      <a:pt x="3098" y="47"/>
                      <a:pt x="2801" y="1"/>
                      <a:pt x="2541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8" name="Google Shape;528;p37"/>
              <p:cNvSpPr/>
              <p:nvPr/>
            </p:nvSpPr>
            <p:spPr>
              <a:xfrm>
                <a:off x="7082976" y="2619515"/>
                <a:ext cx="168368" cy="242694"/>
              </a:xfrm>
              <a:custGeom>
                <a:avLst/>
                <a:gdLst/>
                <a:ahLst/>
                <a:cxnLst/>
                <a:rect l="l" t="t" r="r" b="b"/>
                <a:pathLst>
                  <a:path w="1597" h="2302" extrusionOk="0">
                    <a:moveTo>
                      <a:pt x="0" y="0"/>
                    </a:moveTo>
                    <a:cubicBezTo>
                      <a:pt x="0" y="0"/>
                      <a:pt x="172" y="1460"/>
                      <a:pt x="258" y="1689"/>
                    </a:cubicBezTo>
                    <a:cubicBezTo>
                      <a:pt x="344" y="1946"/>
                      <a:pt x="630" y="1946"/>
                      <a:pt x="659" y="2004"/>
                    </a:cubicBezTo>
                    <a:cubicBezTo>
                      <a:pt x="690" y="2020"/>
                      <a:pt x="1042" y="2302"/>
                      <a:pt x="1283" y="2302"/>
                    </a:cubicBezTo>
                    <a:cubicBezTo>
                      <a:pt x="1474" y="2302"/>
                      <a:pt x="1596" y="2123"/>
                      <a:pt x="1431" y="1489"/>
                    </a:cubicBezTo>
                    <a:cubicBezTo>
                      <a:pt x="1031" y="29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9" name="Google Shape;529;p37"/>
              <p:cNvSpPr/>
              <p:nvPr/>
            </p:nvSpPr>
            <p:spPr>
              <a:xfrm>
                <a:off x="6932112" y="3446268"/>
                <a:ext cx="262620" cy="1155696"/>
              </a:xfrm>
              <a:custGeom>
                <a:avLst/>
                <a:gdLst/>
                <a:ahLst/>
                <a:cxnLst/>
                <a:rect l="l" t="t" r="r" b="b"/>
                <a:pathLst>
                  <a:path w="2491" h="10962" extrusionOk="0">
                    <a:moveTo>
                      <a:pt x="0" y="0"/>
                    </a:moveTo>
                    <a:lnTo>
                      <a:pt x="430" y="10961"/>
                    </a:lnTo>
                    <a:lnTo>
                      <a:pt x="1374" y="10961"/>
                    </a:lnTo>
                    <a:lnTo>
                      <a:pt x="2490" y="2347"/>
                    </a:lnTo>
                    <a:lnTo>
                      <a:pt x="249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0" name="Google Shape;530;p37"/>
              <p:cNvSpPr/>
              <p:nvPr/>
            </p:nvSpPr>
            <p:spPr>
              <a:xfrm>
                <a:off x="6684678" y="3446268"/>
                <a:ext cx="262620" cy="1155696"/>
              </a:xfrm>
              <a:custGeom>
                <a:avLst/>
                <a:gdLst/>
                <a:ahLst/>
                <a:cxnLst/>
                <a:rect l="l" t="t" r="r" b="b"/>
                <a:pathLst>
                  <a:path w="2491" h="10962" extrusionOk="0">
                    <a:moveTo>
                      <a:pt x="1" y="0"/>
                    </a:moveTo>
                    <a:lnTo>
                      <a:pt x="430" y="10961"/>
                    </a:lnTo>
                    <a:lnTo>
                      <a:pt x="1346" y="10961"/>
                    </a:lnTo>
                    <a:lnTo>
                      <a:pt x="2491" y="2347"/>
                    </a:lnTo>
                    <a:lnTo>
                      <a:pt x="249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1" name="Google Shape;531;p37"/>
              <p:cNvSpPr/>
              <p:nvPr/>
            </p:nvSpPr>
            <p:spPr>
              <a:xfrm>
                <a:off x="6687736" y="3563924"/>
                <a:ext cx="256505" cy="166048"/>
              </a:xfrm>
              <a:custGeom>
                <a:avLst/>
                <a:gdLst/>
                <a:ahLst/>
                <a:cxnLst/>
                <a:rect l="l" t="t" r="r" b="b"/>
                <a:pathLst>
                  <a:path w="2433" h="1575" extrusionOk="0">
                    <a:moveTo>
                      <a:pt x="1345" y="0"/>
                    </a:moveTo>
                    <a:cubicBezTo>
                      <a:pt x="887" y="29"/>
                      <a:pt x="458" y="115"/>
                      <a:pt x="0" y="258"/>
                    </a:cubicBezTo>
                    <a:lnTo>
                      <a:pt x="57" y="1574"/>
                    </a:lnTo>
                    <a:cubicBezTo>
                      <a:pt x="1031" y="1574"/>
                      <a:pt x="2433" y="1403"/>
                      <a:pt x="2433" y="1403"/>
                    </a:cubicBezTo>
                    <a:lnTo>
                      <a:pt x="2347" y="286"/>
                    </a:lnTo>
                    <a:cubicBezTo>
                      <a:pt x="2032" y="172"/>
                      <a:pt x="1689" y="57"/>
                      <a:pt x="134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2" name="Google Shape;532;p37"/>
              <p:cNvSpPr/>
              <p:nvPr/>
            </p:nvSpPr>
            <p:spPr>
              <a:xfrm>
                <a:off x="6726954" y="4601846"/>
                <a:ext cx="227407" cy="68844"/>
              </a:xfrm>
              <a:custGeom>
                <a:avLst/>
                <a:gdLst/>
                <a:ahLst/>
                <a:cxnLst/>
                <a:rect l="l" t="t" r="r" b="b"/>
                <a:pathLst>
                  <a:path w="2157" h="653" extrusionOk="0">
                    <a:moveTo>
                      <a:pt x="0" y="0"/>
                    </a:moveTo>
                    <a:lnTo>
                      <a:pt x="0" y="601"/>
                    </a:lnTo>
                    <a:cubicBezTo>
                      <a:pt x="0" y="601"/>
                      <a:pt x="967" y="652"/>
                      <a:pt x="1603" y="652"/>
                    </a:cubicBezTo>
                    <a:cubicBezTo>
                      <a:pt x="1921" y="652"/>
                      <a:pt x="2156" y="639"/>
                      <a:pt x="2147" y="601"/>
                    </a:cubicBezTo>
                    <a:cubicBezTo>
                      <a:pt x="2147" y="487"/>
                      <a:pt x="945" y="0"/>
                      <a:pt x="94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3" name="Google Shape;533;p37"/>
              <p:cNvSpPr/>
              <p:nvPr/>
            </p:nvSpPr>
            <p:spPr>
              <a:xfrm>
                <a:off x="6932112" y="3446268"/>
                <a:ext cx="262620" cy="331991"/>
              </a:xfrm>
              <a:custGeom>
                <a:avLst/>
                <a:gdLst/>
                <a:ahLst/>
                <a:cxnLst/>
                <a:rect l="l" t="t" r="r" b="b"/>
                <a:pathLst>
                  <a:path w="2491" h="3149" extrusionOk="0">
                    <a:moveTo>
                      <a:pt x="1231" y="0"/>
                    </a:moveTo>
                    <a:lnTo>
                      <a:pt x="258" y="29"/>
                    </a:lnTo>
                    <a:lnTo>
                      <a:pt x="0" y="687"/>
                    </a:lnTo>
                    <a:lnTo>
                      <a:pt x="115" y="3148"/>
                    </a:lnTo>
                    <a:lnTo>
                      <a:pt x="2490" y="2261"/>
                    </a:lnTo>
                    <a:lnTo>
                      <a:pt x="2490" y="630"/>
                    </a:lnTo>
                    <a:cubicBezTo>
                      <a:pt x="2090" y="401"/>
                      <a:pt x="1660" y="200"/>
                      <a:pt x="12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4" name="Google Shape;534;p37"/>
              <p:cNvSpPr/>
              <p:nvPr/>
            </p:nvSpPr>
            <p:spPr>
              <a:xfrm>
                <a:off x="6639451" y="2619515"/>
                <a:ext cx="606524" cy="1092334"/>
              </a:xfrm>
              <a:custGeom>
                <a:avLst/>
                <a:gdLst/>
                <a:ahLst/>
                <a:cxnLst/>
                <a:rect l="l" t="t" r="r" b="b"/>
                <a:pathLst>
                  <a:path w="5753" h="10361" extrusionOk="0">
                    <a:moveTo>
                      <a:pt x="2118" y="0"/>
                    </a:moveTo>
                    <a:cubicBezTo>
                      <a:pt x="2118" y="0"/>
                      <a:pt x="1231" y="58"/>
                      <a:pt x="659" y="172"/>
                    </a:cubicBezTo>
                    <a:lnTo>
                      <a:pt x="802" y="5180"/>
                    </a:lnTo>
                    <a:lnTo>
                      <a:pt x="0" y="9731"/>
                    </a:lnTo>
                    <a:cubicBezTo>
                      <a:pt x="0" y="9731"/>
                      <a:pt x="1497" y="10344"/>
                      <a:pt x="2787" y="10344"/>
                    </a:cubicBezTo>
                    <a:cubicBezTo>
                      <a:pt x="2890" y="10344"/>
                      <a:pt x="2992" y="10340"/>
                      <a:pt x="3091" y="10332"/>
                    </a:cubicBezTo>
                    <a:lnTo>
                      <a:pt x="3435" y="8014"/>
                    </a:lnTo>
                    <a:lnTo>
                      <a:pt x="3606" y="10361"/>
                    </a:lnTo>
                    <a:cubicBezTo>
                      <a:pt x="4350" y="10332"/>
                      <a:pt x="5066" y="10189"/>
                      <a:pt x="5753" y="9931"/>
                    </a:cubicBezTo>
                    <a:lnTo>
                      <a:pt x="5037" y="5180"/>
                    </a:lnTo>
                    <a:cubicBezTo>
                      <a:pt x="4923" y="4408"/>
                      <a:pt x="4894" y="3606"/>
                      <a:pt x="5009" y="2834"/>
                    </a:cubicBezTo>
                    <a:cubicBezTo>
                      <a:pt x="5095" y="2376"/>
                      <a:pt x="5066" y="1918"/>
                      <a:pt x="4866" y="1517"/>
                    </a:cubicBezTo>
                    <a:cubicBezTo>
                      <a:pt x="4780" y="1345"/>
                      <a:pt x="4694" y="1174"/>
                      <a:pt x="4608" y="1031"/>
                    </a:cubicBezTo>
                    <a:lnTo>
                      <a:pt x="420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5" name="Google Shape;535;p37"/>
              <p:cNvSpPr/>
              <p:nvPr/>
            </p:nvSpPr>
            <p:spPr>
              <a:xfrm>
                <a:off x="6751097" y="2701010"/>
                <a:ext cx="96677" cy="281386"/>
              </a:xfrm>
              <a:custGeom>
                <a:avLst/>
                <a:gdLst/>
                <a:ahLst/>
                <a:cxnLst/>
                <a:rect l="l" t="t" r="r" b="b"/>
                <a:pathLst>
                  <a:path w="917" h="2669" extrusionOk="0">
                    <a:moveTo>
                      <a:pt x="286" y="0"/>
                    </a:moveTo>
                    <a:cubicBezTo>
                      <a:pt x="143" y="744"/>
                      <a:pt x="58" y="1517"/>
                      <a:pt x="0" y="2290"/>
                    </a:cubicBezTo>
                    <a:cubicBezTo>
                      <a:pt x="18" y="2571"/>
                      <a:pt x="25" y="2626"/>
                      <a:pt x="27" y="2626"/>
                    </a:cubicBezTo>
                    <a:cubicBezTo>
                      <a:pt x="29" y="2626"/>
                      <a:pt x="29" y="2604"/>
                      <a:pt x="29" y="2604"/>
                    </a:cubicBezTo>
                    <a:cubicBezTo>
                      <a:pt x="29" y="2604"/>
                      <a:pt x="251" y="2669"/>
                      <a:pt x="472" y="2669"/>
                    </a:cubicBezTo>
                    <a:cubicBezTo>
                      <a:pt x="694" y="2669"/>
                      <a:pt x="916" y="2604"/>
                      <a:pt x="916" y="2347"/>
                    </a:cubicBezTo>
                    <a:cubicBezTo>
                      <a:pt x="887" y="1832"/>
                      <a:pt x="286" y="0"/>
                      <a:pt x="2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6" name="Google Shape;536;p37"/>
              <p:cNvSpPr/>
              <p:nvPr/>
            </p:nvSpPr>
            <p:spPr>
              <a:xfrm>
                <a:off x="6868751" y="2483726"/>
                <a:ext cx="105744" cy="135896"/>
              </a:xfrm>
              <a:custGeom>
                <a:avLst/>
                <a:gdLst/>
                <a:ahLst/>
                <a:cxnLst/>
                <a:rect l="l" t="t" r="r" b="b"/>
                <a:pathLst>
                  <a:path w="1003" h="1289" extrusionOk="0">
                    <a:moveTo>
                      <a:pt x="0" y="1"/>
                    </a:moveTo>
                    <a:lnTo>
                      <a:pt x="0" y="1288"/>
                    </a:lnTo>
                    <a:lnTo>
                      <a:pt x="1002" y="1288"/>
                    </a:lnTo>
                    <a:lnTo>
                      <a:pt x="1002" y="602"/>
                    </a:lnTo>
                    <a:lnTo>
                      <a:pt x="1002" y="1"/>
                    </a:lnTo>
                    <a:close/>
                  </a:path>
                </a:pathLst>
              </a:custGeom>
              <a:solidFill>
                <a:srgbClr val="F5B8A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7" name="Google Shape;537;p37"/>
              <p:cNvSpPr/>
              <p:nvPr/>
            </p:nvSpPr>
            <p:spPr>
              <a:xfrm>
                <a:off x="6868751" y="2483726"/>
                <a:ext cx="105744" cy="108696"/>
              </a:xfrm>
              <a:custGeom>
                <a:avLst/>
                <a:gdLst/>
                <a:ahLst/>
                <a:cxnLst/>
                <a:rect l="l" t="t" r="r" b="b"/>
                <a:pathLst>
                  <a:path w="1003" h="1031" extrusionOk="0">
                    <a:moveTo>
                      <a:pt x="229" y="1"/>
                    </a:moveTo>
                    <a:lnTo>
                      <a:pt x="0" y="401"/>
                    </a:lnTo>
                    <a:cubicBezTo>
                      <a:pt x="0" y="401"/>
                      <a:pt x="115" y="888"/>
                      <a:pt x="1002" y="1031"/>
                    </a:cubicBezTo>
                    <a:lnTo>
                      <a:pt x="1002" y="86"/>
                    </a:lnTo>
                    <a:lnTo>
                      <a:pt x="945" y="58"/>
                    </a:lnTo>
                    <a:lnTo>
                      <a:pt x="344" y="1"/>
                    </a:lnTo>
                    <a:close/>
                  </a:path>
                </a:pathLst>
              </a:custGeom>
              <a:solidFill>
                <a:srgbClr val="EB978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8" name="Google Shape;538;p37"/>
              <p:cNvSpPr/>
              <p:nvPr/>
            </p:nvSpPr>
            <p:spPr>
              <a:xfrm>
                <a:off x="6721050" y="2267181"/>
                <a:ext cx="346962" cy="286025"/>
              </a:xfrm>
              <a:custGeom>
                <a:avLst/>
                <a:gdLst/>
                <a:ahLst/>
                <a:cxnLst/>
                <a:rect l="l" t="t" r="r" b="b"/>
                <a:pathLst>
                  <a:path w="3291" h="2713" extrusionOk="0">
                    <a:moveTo>
                      <a:pt x="2307" y="0"/>
                    </a:moveTo>
                    <a:cubicBezTo>
                      <a:pt x="2244" y="0"/>
                      <a:pt x="2180" y="8"/>
                      <a:pt x="2117" y="23"/>
                    </a:cubicBezTo>
                    <a:cubicBezTo>
                      <a:pt x="1716" y="51"/>
                      <a:pt x="1344" y="194"/>
                      <a:pt x="1029" y="423"/>
                    </a:cubicBezTo>
                    <a:cubicBezTo>
                      <a:pt x="1058" y="738"/>
                      <a:pt x="972" y="1053"/>
                      <a:pt x="743" y="1282"/>
                    </a:cubicBezTo>
                    <a:cubicBezTo>
                      <a:pt x="743" y="1282"/>
                      <a:pt x="620" y="993"/>
                      <a:pt x="390" y="993"/>
                    </a:cubicBezTo>
                    <a:cubicBezTo>
                      <a:pt x="349" y="993"/>
                      <a:pt x="304" y="1003"/>
                      <a:pt x="257" y="1024"/>
                    </a:cubicBezTo>
                    <a:cubicBezTo>
                      <a:pt x="1" y="1152"/>
                      <a:pt x="156" y="1828"/>
                      <a:pt x="641" y="1828"/>
                    </a:cubicBezTo>
                    <a:cubicBezTo>
                      <a:pt x="699" y="1828"/>
                      <a:pt x="762" y="1818"/>
                      <a:pt x="829" y="1797"/>
                    </a:cubicBezTo>
                    <a:cubicBezTo>
                      <a:pt x="1287" y="2598"/>
                      <a:pt x="1917" y="2713"/>
                      <a:pt x="2088" y="2713"/>
                    </a:cubicBezTo>
                    <a:cubicBezTo>
                      <a:pt x="2918" y="2684"/>
                      <a:pt x="3290" y="1597"/>
                      <a:pt x="3176" y="767"/>
                    </a:cubicBezTo>
                    <a:cubicBezTo>
                      <a:pt x="3126" y="319"/>
                      <a:pt x="2730" y="0"/>
                      <a:pt x="2307" y="0"/>
                    </a:cubicBezTo>
                    <a:close/>
                  </a:path>
                </a:pathLst>
              </a:custGeom>
              <a:solidFill>
                <a:srgbClr val="F5B8A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9" name="Google Shape;539;p37"/>
              <p:cNvSpPr/>
              <p:nvPr/>
            </p:nvSpPr>
            <p:spPr>
              <a:xfrm>
                <a:off x="6748039" y="2394747"/>
                <a:ext cx="39324" cy="46810"/>
              </a:xfrm>
              <a:custGeom>
                <a:avLst/>
                <a:gdLst/>
                <a:ahLst/>
                <a:cxnLst/>
                <a:rect l="l" t="t" r="r" b="b"/>
                <a:pathLst>
                  <a:path w="373" h="444" extrusionOk="0">
                    <a:moveTo>
                      <a:pt x="187" y="0"/>
                    </a:moveTo>
                    <a:cubicBezTo>
                      <a:pt x="151" y="0"/>
                      <a:pt x="115" y="15"/>
                      <a:pt x="87" y="43"/>
                    </a:cubicBezTo>
                    <a:cubicBezTo>
                      <a:pt x="1" y="100"/>
                      <a:pt x="87" y="444"/>
                      <a:pt x="373" y="444"/>
                    </a:cubicBezTo>
                    <a:cubicBezTo>
                      <a:pt x="287" y="387"/>
                      <a:pt x="201" y="329"/>
                      <a:pt x="172" y="215"/>
                    </a:cubicBezTo>
                    <a:cubicBezTo>
                      <a:pt x="125" y="96"/>
                      <a:pt x="196" y="36"/>
                      <a:pt x="255" y="36"/>
                    </a:cubicBezTo>
                    <a:cubicBezTo>
                      <a:pt x="266" y="36"/>
                      <a:pt x="277" y="38"/>
                      <a:pt x="287" y="43"/>
                    </a:cubicBezTo>
                    <a:cubicBezTo>
                      <a:pt x="258" y="15"/>
                      <a:pt x="222" y="0"/>
                      <a:pt x="187" y="0"/>
                    </a:cubicBezTo>
                    <a:close/>
                  </a:path>
                </a:pathLst>
              </a:custGeom>
              <a:solidFill>
                <a:srgbClr val="EB978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0" name="Google Shape;540;p37"/>
              <p:cNvSpPr/>
              <p:nvPr/>
            </p:nvSpPr>
            <p:spPr>
              <a:xfrm>
                <a:off x="6820467" y="2619515"/>
                <a:ext cx="193249" cy="256611"/>
              </a:xfrm>
              <a:custGeom>
                <a:avLst/>
                <a:gdLst/>
                <a:ahLst/>
                <a:cxnLst/>
                <a:rect l="l" t="t" r="r" b="b"/>
                <a:pathLst>
                  <a:path w="1833" h="2434" extrusionOk="0">
                    <a:moveTo>
                      <a:pt x="401" y="0"/>
                    </a:moveTo>
                    <a:lnTo>
                      <a:pt x="1" y="29"/>
                    </a:lnTo>
                    <a:lnTo>
                      <a:pt x="1718" y="2433"/>
                    </a:lnTo>
                    <a:lnTo>
                      <a:pt x="1832" y="0"/>
                    </a:lnTo>
                    <a:close/>
                  </a:path>
                </a:pathLst>
              </a:custGeom>
              <a:solidFill>
                <a:srgbClr val="F5B8A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1" name="Google Shape;541;p37"/>
              <p:cNvSpPr/>
              <p:nvPr/>
            </p:nvSpPr>
            <p:spPr>
              <a:xfrm>
                <a:off x="6868751" y="2688886"/>
                <a:ext cx="141905" cy="187239"/>
              </a:xfrm>
              <a:custGeom>
                <a:avLst/>
                <a:gdLst/>
                <a:ahLst/>
                <a:cxnLst/>
                <a:rect l="l" t="t" r="r" b="b"/>
                <a:pathLst>
                  <a:path w="1346" h="1776" extrusionOk="0">
                    <a:moveTo>
                      <a:pt x="0" y="1"/>
                    </a:moveTo>
                    <a:lnTo>
                      <a:pt x="1260" y="1775"/>
                    </a:lnTo>
                    <a:lnTo>
                      <a:pt x="134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2" name="Google Shape;542;p37"/>
              <p:cNvSpPr/>
              <p:nvPr/>
            </p:nvSpPr>
            <p:spPr>
              <a:xfrm>
                <a:off x="7001482" y="2619515"/>
                <a:ext cx="78543" cy="256611"/>
              </a:xfrm>
              <a:custGeom>
                <a:avLst/>
                <a:gdLst/>
                <a:ahLst/>
                <a:cxnLst/>
                <a:rect l="l" t="t" r="r" b="b"/>
                <a:pathLst>
                  <a:path w="745" h="2434" extrusionOk="0">
                    <a:moveTo>
                      <a:pt x="115" y="0"/>
                    </a:moveTo>
                    <a:lnTo>
                      <a:pt x="1" y="2433"/>
                    </a:lnTo>
                    <a:lnTo>
                      <a:pt x="659" y="1603"/>
                    </a:lnTo>
                    <a:lnTo>
                      <a:pt x="344" y="1174"/>
                    </a:lnTo>
                    <a:lnTo>
                      <a:pt x="745" y="1088"/>
                    </a:lnTo>
                    <a:lnTo>
                      <a:pt x="11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3" name="Google Shape;543;p37"/>
              <p:cNvSpPr/>
              <p:nvPr/>
            </p:nvSpPr>
            <p:spPr>
              <a:xfrm>
                <a:off x="6820467" y="2622573"/>
                <a:ext cx="181124" cy="253553"/>
              </a:xfrm>
              <a:custGeom>
                <a:avLst/>
                <a:gdLst/>
                <a:ahLst/>
                <a:cxnLst/>
                <a:rect l="l" t="t" r="r" b="b"/>
                <a:pathLst>
                  <a:path w="1718" h="2405" extrusionOk="0">
                    <a:moveTo>
                      <a:pt x="1" y="0"/>
                    </a:moveTo>
                    <a:lnTo>
                      <a:pt x="1" y="1145"/>
                    </a:lnTo>
                    <a:lnTo>
                      <a:pt x="602" y="1345"/>
                    </a:lnTo>
                    <a:lnTo>
                      <a:pt x="401" y="1717"/>
                    </a:lnTo>
                    <a:lnTo>
                      <a:pt x="1718" y="240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4" name="Google Shape;544;p37"/>
              <p:cNvSpPr/>
              <p:nvPr/>
            </p:nvSpPr>
            <p:spPr>
              <a:xfrm>
                <a:off x="6977340" y="4601846"/>
                <a:ext cx="226458" cy="68844"/>
              </a:xfrm>
              <a:custGeom>
                <a:avLst/>
                <a:gdLst/>
                <a:ahLst/>
                <a:cxnLst/>
                <a:rect l="l" t="t" r="r" b="b"/>
                <a:pathLst>
                  <a:path w="2148" h="653" extrusionOk="0">
                    <a:moveTo>
                      <a:pt x="1" y="0"/>
                    </a:moveTo>
                    <a:lnTo>
                      <a:pt x="1" y="601"/>
                    </a:lnTo>
                    <a:cubicBezTo>
                      <a:pt x="1" y="601"/>
                      <a:pt x="955" y="652"/>
                      <a:pt x="1591" y="652"/>
                    </a:cubicBezTo>
                    <a:cubicBezTo>
                      <a:pt x="1909" y="652"/>
                      <a:pt x="2147" y="639"/>
                      <a:pt x="2147" y="601"/>
                    </a:cubicBezTo>
                    <a:cubicBezTo>
                      <a:pt x="2119" y="487"/>
                      <a:pt x="945" y="0"/>
                      <a:pt x="94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5" name="Google Shape;545;p37"/>
              <p:cNvSpPr/>
              <p:nvPr/>
            </p:nvSpPr>
            <p:spPr>
              <a:xfrm>
                <a:off x="7007491" y="2384204"/>
                <a:ext cx="24248" cy="30258"/>
              </a:xfrm>
              <a:custGeom>
                <a:avLst/>
                <a:gdLst/>
                <a:ahLst/>
                <a:cxnLst/>
                <a:rect l="l" t="t" r="r" b="b"/>
                <a:pathLst>
                  <a:path w="230" h="287" extrusionOk="0">
                    <a:moveTo>
                      <a:pt x="115" y="0"/>
                    </a:moveTo>
                    <a:cubicBezTo>
                      <a:pt x="58" y="0"/>
                      <a:pt x="1" y="57"/>
                      <a:pt x="1" y="143"/>
                    </a:cubicBezTo>
                    <a:cubicBezTo>
                      <a:pt x="1" y="229"/>
                      <a:pt x="58" y="286"/>
                      <a:pt x="115" y="286"/>
                    </a:cubicBezTo>
                    <a:cubicBezTo>
                      <a:pt x="173" y="286"/>
                      <a:pt x="230" y="229"/>
                      <a:pt x="230" y="143"/>
                    </a:cubicBezTo>
                    <a:cubicBezTo>
                      <a:pt x="230" y="57"/>
                      <a:pt x="173" y="0"/>
                      <a:pt x="115" y="0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6" name="Google Shape;546;p37"/>
              <p:cNvSpPr/>
              <p:nvPr/>
            </p:nvSpPr>
            <p:spPr>
              <a:xfrm>
                <a:off x="6944131" y="2399280"/>
                <a:ext cx="42382" cy="63467"/>
              </a:xfrm>
              <a:custGeom>
                <a:avLst/>
                <a:gdLst/>
                <a:ahLst/>
                <a:cxnLst/>
                <a:rect l="l" t="t" r="r" b="b"/>
                <a:pathLst>
                  <a:path w="402" h="602" extrusionOk="0">
                    <a:moveTo>
                      <a:pt x="201" y="0"/>
                    </a:moveTo>
                    <a:cubicBezTo>
                      <a:pt x="144" y="201"/>
                      <a:pt x="230" y="372"/>
                      <a:pt x="230" y="458"/>
                    </a:cubicBezTo>
                    <a:cubicBezTo>
                      <a:pt x="230" y="544"/>
                      <a:pt x="1" y="601"/>
                      <a:pt x="173" y="601"/>
                    </a:cubicBezTo>
                    <a:cubicBezTo>
                      <a:pt x="344" y="601"/>
                      <a:pt x="402" y="515"/>
                      <a:pt x="344" y="429"/>
                    </a:cubicBezTo>
                    <a:cubicBezTo>
                      <a:pt x="258" y="286"/>
                      <a:pt x="230" y="143"/>
                      <a:pt x="201" y="0"/>
                    </a:cubicBezTo>
                    <a:close/>
                  </a:path>
                </a:pathLst>
              </a:custGeom>
              <a:solidFill>
                <a:srgbClr val="E3756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7" name="Google Shape;547;p37"/>
              <p:cNvSpPr/>
              <p:nvPr/>
            </p:nvSpPr>
            <p:spPr>
              <a:xfrm>
                <a:off x="6998530" y="2361116"/>
                <a:ext cx="51343" cy="17079"/>
              </a:xfrm>
              <a:custGeom>
                <a:avLst/>
                <a:gdLst/>
                <a:ahLst/>
                <a:cxnLst/>
                <a:rect l="l" t="t" r="r" b="b"/>
                <a:pathLst>
                  <a:path w="487" h="162" extrusionOk="0">
                    <a:moveTo>
                      <a:pt x="238" y="0"/>
                    </a:moveTo>
                    <a:cubicBezTo>
                      <a:pt x="168" y="0"/>
                      <a:pt x="95" y="23"/>
                      <a:pt x="29" y="76"/>
                    </a:cubicBezTo>
                    <a:cubicBezTo>
                      <a:pt x="0" y="76"/>
                      <a:pt x="0" y="105"/>
                      <a:pt x="29" y="133"/>
                    </a:cubicBezTo>
                    <a:lnTo>
                      <a:pt x="86" y="133"/>
                    </a:lnTo>
                    <a:cubicBezTo>
                      <a:pt x="129" y="90"/>
                      <a:pt x="186" y="69"/>
                      <a:pt x="247" y="69"/>
                    </a:cubicBezTo>
                    <a:cubicBezTo>
                      <a:pt x="308" y="69"/>
                      <a:pt x="372" y="90"/>
                      <a:pt x="429" y="133"/>
                    </a:cubicBezTo>
                    <a:cubicBezTo>
                      <a:pt x="429" y="133"/>
                      <a:pt x="429" y="162"/>
                      <a:pt x="429" y="162"/>
                    </a:cubicBezTo>
                    <a:lnTo>
                      <a:pt x="458" y="162"/>
                    </a:lnTo>
                    <a:cubicBezTo>
                      <a:pt x="487" y="133"/>
                      <a:pt x="487" y="105"/>
                      <a:pt x="458" y="76"/>
                    </a:cubicBezTo>
                    <a:cubicBezTo>
                      <a:pt x="397" y="30"/>
                      <a:pt x="319" y="0"/>
                      <a:pt x="238" y="0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8" name="Google Shape;548;p37"/>
              <p:cNvSpPr/>
              <p:nvPr/>
            </p:nvSpPr>
            <p:spPr>
              <a:xfrm>
                <a:off x="7019615" y="2387156"/>
                <a:ext cx="21191" cy="3163"/>
              </a:xfrm>
              <a:custGeom>
                <a:avLst/>
                <a:gdLst/>
                <a:ahLst/>
                <a:cxnLst/>
                <a:rect l="l" t="t" r="r" b="b"/>
                <a:pathLst>
                  <a:path w="201" h="30" extrusionOk="0">
                    <a:moveTo>
                      <a:pt x="0" y="1"/>
                    </a:moveTo>
                    <a:cubicBezTo>
                      <a:pt x="0" y="1"/>
                      <a:pt x="0" y="1"/>
                      <a:pt x="0" y="29"/>
                    </a:cubicBezTo>
                    <a:lnTo>
                      <a:pt x="201" y="29"/>
                    </a:lnTo>
                    <a:cubicBezTo>
                      <a:pt x="201" y="1"/>
                      <a:pt x="201" y="1"/>
                      <a:pt x="201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9" name="Google Shape;549;p37"/>
              <p:cNvSpPr/>
              <p:nvPr/>
            </p:nvSpPr>
            <p:spPr>
              <a:xfrm>
                <a:off x="7016558" y="2387156"/>
                <a:ext cx="21296" cy="9172"/>
              </a:xfrm>
              <a:custGeom>
                <a:avLst/>
                <a:gdLst/>
                <a:ahLst/>
                <a:cxnLst/>
                <a:rect l="l" t="t" r="r" b="b"/>
                <a:pathLst>
                  <a:path w="202" h="87" extrusionOk="0">
                    <a:moveTo>
                      <a:pt x="29" y="1"/>
                    </a:moveTo>
                    <a:cubicBezTo>
                      <a:pt x="29" y="1"/>
                      <a:pt x="1" y="29"/>
                      <a:pt x="29" y="58"/>
                    </a:cubicBezTo>
                    <a:cubicBezTo>
                      <a:pt x="87" y="87"/>
                      <a:pt x="144" y="87"/>
                      <a:pt x="201" y="87"/>
                    </a:cubicBezTo>
                    <a:cubicBezTo>
                      <a:pt x="201" y="87"/>
                      <a:pt x="201" y="58"/>
                      <a:pt x="201" y="58"/>
                    </a:cubicBezTo>
                    <a:cubicBezTo>
                      <a:pt x="144" y="58"/>
                      <a:pt x="87" y="29"/>
                      <a:pt x="29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0" name="Google Shape;550;p37"/>
              <p:cNvSpPr/>
              <p:nvPr/>
            </p:nvSpPr>
            <p:spPr>
              <a:xfrm>
                <a:off x="6892894" y="2384204"/>
                <a:ext cx="24248" cy="30258"/>
              </a:xfrm>
              <a:custGeom>
                <a:avLst/>
                <a:gdLst/>
                <a:ahLst/>
                <a:cxnLst/>
                <a:rect l="l" t="t" r="r" b="b"/>
                <a:pathLst>
                  <a:path w="230" h="287" extrusionOk="0">
                    <a:moveTo>
                      <a:pt x="115" y="0"/>
                    </a:moveTo>
                    <a:cubicBezTo>
                      <a:pt x="58" y="0"/>
                      <a:pt x="0" y="57"/>
                      <a:pt x="0" y="143"/>
                    </a:cubicBezTo>
                    <a:cubicBezTo>
                      <a:pt x="0" y="229"/>
                      <a:pt x="58" y="286"/>
                      <a:pt x="115" y="286"/>
                    </a:cubicBezTo>
                    <a:cubicBezTo>
                      <a:pt x="172" y="286"/>
                      <a:pt x="229" y="229"/>
                      <a:pt x="229" y="143"/>
                    </a:cubicBezTo>
                    <a:cubicBezTo>
                      <a:pt x="229" y="57"/>
                      <a:pt x="172" y="0"/>
                      <a:pt x="115" y="0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1" name="Google Shape;551;p37"/>
              <p:cNvSpPr/>
              <p:nvPr/>
            </p:nvSpPr>
            <p:spPr>
              <a:xfrm>
                <a:off x="6874761" y="2361116"/>
                <a:ext cx="48391" cy="17079"/>
              </a:xfrm>
              <a:custGeom>
                <a:avLst/>
                <a:gdLst/>
                <a:ahLst/>
                <a:cxnLst/>
                <a:rect l="l" t="t" r="r" b="b"/>
                <a:pathLst>
                  <a:path w="459" h="162" extrusionOk="0">
                    <a:moveTo>
                      <a:pt x="236" y="0"/>
                    </a:moveTo>
                    <a:cubicBezTo>
                      <a:pt x="148" y="0"/>
                      <a:pt x="62" y="30"/>
                      <a:pt x="1" y="76"/>
                    </a:cubicBezTo>
                    <a:cubicBezTo>
                      <a:pt x="1" y="105"/>
                      <a:pt x="1" y="133"/>
                      <a:pt x="1" y="162"/>
                    </a:cubicBezTo>
                    <a:lnTo>
                      <a:pt x="29" y="162"/>
                    </a:lnTo>
                    <a:cubicBezTo>
                      <a:pt x="58" y="162"/>
                      <a:pt x="58" y="133"/>
                      <a:pt x="58" y="133"/>
                    </a:cubicBezTo>
                    <a:cubicBezTo>
                      <a:pt x="101" y="90"/>
                      <a:pt x="158" y="69"/>
                      <a:pt x="215" y="69"/>
                    </a:cubicBezTo>
                    <a:cubicBezTo>
                      <a:pt x="273" y="69"/>
                      <a:pt x="330" y="90"/>
                      <a:pt x="373" y="133"/>
                    </a:cubicBezTo>
                    <a:lnTo>
                      <a:pt x="459" y="133"/>
                    </a:lnTo>
                    <a:cubicBezTo>
                      <a:pt x="459" y="105"/>
                      <a:pt x="459" y="76"/>
                      <a:pt x="459" y="76"/>
                    </a:cubicBezTo>
                    <a:cubicBezTo>
                      <a:pt x="392" y="23"/>
                      <a:pt x="313" y="0"/>
                      <a:pt x="236" y="0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2" name="Google Shape;552;p37"/>
              <p:cNvSpPr/>
              <p:nvPr/>
            </p:nvSpPr>
            <p:spPr>
              <a:xfrm>
                <a:off x="6883827" y="2387156"/>
                <a:ext cx="21191" cy="3163"/>
              </a:xfrm>
              <a:custGeom>
                <a:avLst/>
                <a:gdLst/>
                <a:ahLst/>
                <a:cxnLst/>
                <a:rect l="l" t="t" r="r" b="b"/>
                <a:pathLst>
                  <a:path w="201" h="30" extrusionOk="0">
                    <a:moveTo>
                      <a:pt x="1" y="1"/>
                    </a:moveTo>
                    <a:cubicBezTo>
                      <a:pt x="1" y="1"/>
                      <a:pt x="1" y="1"/>
                      <a:pt x="1" y="29"/>
                    </a:cubicBezTo>
                    <a:lnTo>
                      <a:pt x="201" y="29"/>
                    </a:lnTo>
                    <a:lnTo>
                      <a:pt x="172" y="1"/>
                    </a:ln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3" name="Google Shape;553;p37"/>
              <p:cNvSpPr/>
              <p:nvPr/>
            </p:nvSpPr>
            <p:spPr>
              <a:xfrm>
                <a:off x="6883827" y="2387156"/>
                <a:ext cx="21191" cy="9172"/>
              </a:xfrm>
              <a:custGeom>
                <a:avLst/>
                <a:gdLst/>
                <a:ahLst/>
                <a:cxnLst/>
                <a:rect l="l" t="t" r="r" b="b"/>
                <a:pathLst>
                  <a:path w="201" h="87" extrusionOk="0">
                    <a:moveTo>
                      <a:pt x="172" y="1"/>
                    </a:moveTo>
                    <a:cubicBezTo>
                      <a:pt x="144" y="29"/>
                      <a:pt x="86" y="58"/>
                      <a:pt x="29" y="58"/>
                    </a:cubicBezTo>
                    <a:lnTo>
                      <a:pt x="1" y="58"/>
                    </a:lnTo>
                    <a:cubicBezTo>
                      <a:pt x="1" y="87"/>
                      <a:pt x="1" y="87"/>
                      <a:pt x="29" y="87"/>
                    </a:cubicBezTo>
                    <a:cubicBezTo>
                      <a:pt x="86" y="87"/>
                      <a:pt x="144" y="58"/>
                      <a:pt x="201" y="29"/>
                    </a:cubicBezTo>
                    <a:cubicBezTo>
                      <a:pt x="201" y="29"/>
                      <a:pt x="201" y="29"/>
                      <a:pt x="201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4" name="Google Shape;554;p37"/>
              <p:cNvSpPr/>
              <p:nvPr/>
            </p:nvSpPr>
            <p:spPr>
              <a:xfrm>
                <a:off x="6904912" y="2480669"/>
                <a:ext cx="72534" cy="18661"/>
              </a:xfrm>
              <a:custGeom>
                <a:avLst/>
                <a:gdLst/>
                <a:ahLst/>
                <a:cxnLst/>
                <a:rect l="l" t="t" r="r" b="b"/>
                <a:pathLst>
                  <a:path w="688" h="177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01" y="118"/>
                      <a:pt x="250" y="176"/>
                      <a:pt x="396" y="176"/>
                    </a:cubicBezTo>
                    <a:cubicBezTo>
                      <a:pt x="501" y="176"/>
                      <a:pt x="604" y="146"/>
                      <a:pt x="688" y="87"/>
                    </a:cubicBezTo>
                    <a:lnTo>
                      <a:pt x="688" y="87"/>
                    </a:lnTo>
                    <a:cubicBezTo>
                      <a:pt x="611" y="106"/>
                      <a:pt x="535" y="115"/>
                      <a:pt x="459" y="115"/>
                    </a:cubicBezTo>
                    <a:cubicBezTo>
                      <a:pt x="306" y="115"/>
                      <a:pt x="153" y="77"/>
                      <a:pt x="1" y="1"/>
                    </a:cubicBezTo>
                    <a:close/>
                  </a:path>
                </a:pathLst>
              </a:custGeom>
              <a:solidFill>
                <a:srgbClr val="E3756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5" name="Google Shape;555;p37"/>
              <p:cNvSpPr/>
              <p:nvPr/>
            </p:nvSpPr>
            <p:spPr>
              <a:xfrm>
                <a:off x="6717887" y="2857884"/>
                <a:ext cx="45334" cy="114705"/>
              </a:xfrm>
              <a:custGeom>
                <a:avLst/>
                <a:gdLst/>
                <a:ahLst/>
                <a:cxnLst/>
                <a:rect l="l" t="t" r="r" b="b"/>
                <a:pathLst>
                  <a:path w="430" h="1088" extrusionOk="0">
                    <a:moveTo>
                      <a:pt x="430" y="0"/>
                    </a:moveTo>
                    <a:lnTo>
                      <a:pt x="0" y="258"/>
                    </a:lnTo>
                    <a:lnTo>
                      <a:pt x="29" y="1088"/>
                    </a:lnTo>
                    <a:lnTo>
                      <a:pt x="430" y="0"/>
                    </a:lnTo>
                    <a:close/>
                  </a:path>
                </a:pathLst>
              </a:custGeom>
              <a:solidFill>
                <a:srgbClr val="C4CFE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6" name="Google Shape;556;p37"/>
              <p:cNvSpPr/>
              <p:nvPr/>
            </p:nvSpPr>
            <p:spPr>
              <a:xfrm>
                <a:off x="6913979" y="2770380"/>
                <a:ext cx="120820" cy="108696"/>
              </a:xfrm>
              <a:custGeom>
                <a:avLst/>
                <a:gdLst/>
                <a:ahLst/>
                <a:cxnLst/>
                <a:rect l="l" t="t" r="r" b="b"/>
                <a:pathLst>
                  <a:path w="1146" h="1031" extrusionOk="0">
                    <a:moveTo>
                      <a:pt x="87" y="0"/>
                    </a:moveTo>
                    <a:lnTo>
                      <a:pt x="1" y="86"/>
                    </a:lnTo>
                    <a:lnTo>
                      <a:pt x="1002" y="1031"/>
                    </a:lnTo>
                    <a:lnTo>
                      <a:pt x="1145" y="888"/>
                    </a:lnTo>
                    <a:lnTo>
                      <a:pt x="87" y="0"/>
                    </a:lnTo>
                    <a:close/>
                  </a:path>
                </a:pathLst>
              </a:custGeom>
              <a:solidFill>
                <a:srgbClr val="DBE1E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7" name="Google Shape;557;p37"/>
              <p:cNvSpPr/>
              <p:nvPr/>
            </p:nvSpPr>
            <p:spPr>
              <a:xfrm>
                <a:off x="6877818" y="2740229"/>
                <a:ext cx="45334" cy="39324"/>
              </a:xfrm>
              <a:custGeom>
                <a:avLst/>
                <a:gdLst/>
                <a:ahLst/>
                <a:cxnLst/>
                <a:rect l="l" t="t" r="r" b="b"/>
                <a:pathLst>
                  <a:path w="430" h="373" extrusionOk="0">
                    <a:moveTo>
                      <a:pt x="86" y="0"/>
                    </a:moveTo>
                    <a:lnTo>
                      <a:pt x="0" y="86"/>
                    </a:lnTo>
                    <a:lnTo>
                      <a:pt x="344" y="372"/>
                    </a:lnTo>
                    <a:lnTo>
                      <a:pt x="430" y="286"/>
                    </a:lnTo>
                    <a:lnTo>
                      <a:pt x="86" y="0"/>
                    </a:ln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8" name="Google Shape;558;p37"/>
              <p:cNvSpPr/>
              <p:nvPr/>
            </p:nvSpPr>
            <p:spPr>
              <a:xfrm>
                <a:off x="6639451" y="2845760"/>
                <a:ext cx="485915" cy="262198"/>
              </a:xfrm>
              <a:custGeom>
                <a:avLst/>
                <a:gdLst/>
                <a:ahLst/>
                <a:cxnLst/>
                <a:rect l="l" t="t" r="r" b="b"/>
                <a:pathLst>
                  <a:path w="4609" h="2487" extrusionOk="0">
                    <a:moveTo>
                      <a:pt x="3664" y="1"/>
                    </a:moveTo>
                    <a:cubicBezTo>
                      <a:pt x="3521" y="29"/>
                      <a:pt x="3206" y="802"/>
                      <a:pt x="3206" y="802"/>
                    </a:cubicBezTo>
                    <a:lnTo>
                      <a:pt x="1260" y="1060"/>
                    </a:lnTo>
                    <a:lnTo>
                      <a:pt x="1202" y="745"/>
                    </a:lnTo>
                    <a:lnTo>
                      <a:pt x="0" y="859"/>
                    </a:lnTo>
                    <a:cubicBezTo>
                      <a:pt x="0" y="859"/>
                      <a:pt x="0" y="2147"/>
                      <a:pt x="201" y="2433"/>
                    </a:cubicBezTo>
                    <a:cubicBezTo>
                      <a:pt x="225" y="2470"/>
                      <a:pt x="294" y="2486"/>
                      <a:pt x="398" y="2486"/>
                    </a:cubicBezTo>
                    <a:cubicBezTo>
                      <a:pt x="1032" y="2486"/>
                      <a:pt x="2958" y="1871"/>
                      <a:pt x="3721" y="1403"/>
                    </a:cubicBezTo>
                    <a:cubicBezTo>
                      <a:pt x="4608" y="859"/>
                      <a:pt x="4322" y="144"/>
                      <a:pt x="4322" y="144"/>
                    </a:cubicBezTo>
                    <a:cubicBezTo>
                      <a:pt x="4122" y="58"/>
                      <a:pt x="3893" y="29"/>
                      <a:pt x="3664" y="1"/>
                    </a:cubicBezTo>
                    <a:close/>
                  </a:path>
                </a:pathLst>
              </a:custGeom>
              <a:solidFill>
                <a:srgbClr val="F5B8A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9" name="Google Shape;559;p37"/>
              <p:cNvSpPr/>
              <p:nvPr/>
            </p:nvSpPr>
            <p:spPr>
              <a:xfrm>
                <a:off x="6639451" y="2942331"/>
                <a:ext cx="132839" cy="78543"/>
              </a:xfrm>
              <a:custGeom>
                <a:avLst/>
                <a:gdLst/>
                <a:ahLst/>
                <a:cxnLst/>
                <a:rect l="l" t="t" r="r" b="b"/>
                <a:pathLst>
                  <a:path w="1260" h="745" extrusionOk="0">
                    <a:moveTo>
                      <a:pt x="143" y="1"/>
                    </a:moveTo>
                    <a:cubicBezTo>
                      <a:pt x="115" y="1"/>
                      <a:pt x="58" y="87"/>
                      <a:pt x="0" y="172"/>
                    </a:cubicBezTo>
                    <a:cubicBezTo>
                      <a:pt x="0" y="315"/>
                      <a:pt x="0" y="544"/>
                      <a:pt x="29" y="745"/>
                    </a:cubicBezTo>
                    <a:lnTo>
                      <a:pt x="1260" y="144"/>
                    </a:lnTo>
                    <a:cubicBezTo>
                      <a:pt x="1260" y="144"/>
                      <a:pt x="287" y="1"/>
                      <a:pt x="143" y="1"/>
                    </a:cubicBezTo>
                    <a:close/>
                  </a:path>
                </a:pathLst>
              </a:custGeom>
              <a:solidFill>
                <a:srgbClr val="EB978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0" name="Google Shape;560;p37"/>
              <p:cNvSpPr/>
              <p:nvPr/>
            </p:nvSpPr>
            <p:spPr>
              <a:xfrm>
                <a:off x="6603185" y="2636384"/>
                <a:ext cx="214334" cy="339266"/>
              </a:xfrm>
              <a:custGeom>
                <a:avLst/>
                <a:gdLst/>
                <a:ahLst/>
                <a:cxnLst/>
                <a:rect l="l" t="t" r="r" b="b"/>
                <a:pathLst>
                  <a:path w="2033" h="3218" extrusionOk="0">
                    <a:moveTo>
                      <a:pt x="1093" y="0"/>
                    </a:moveTo>
                    <a:cubicBezTo>
                      <a:pt x="923" y="0"/>
                      <a:pt x="590" y="73"/>
                      <a:pt x="344" y="584"/>
                    </a:cubicBezTo>
                    <a:cubicBezTo>
                      <a:pt x="1" y="1271"/>
                      <a:pt x="115" y="3217"/>
                      <a:pt x="115" y="3217"/>
                    </a:cubicBezTo>
                    <a:lnTo>
                      <a:pt x="1775" y="3017"/>
                    </a:lnTo>
                    <a:cubicBezTo>
                      <a:pt x="1775" y="3017"/>
                      <a:pt x="2033" y="241"/>
                      <a:pt x="1203" y="12"/>
                    </a:cubicBezTo>
                    <a:cubicBezTo>
                      <a:pt x="1203" y="12"/>
                      <a:pt x="1161" y="0"/>
                      <a:pt x="10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1" name="Google Shape;561;p37"/>
              <p:cNvSpPr/>
              <p:nvPr/>
            </p:nvSpPr>
            <p:spPr>
              <a:xfrm>
                <a:off x="6992416" y="2661791"/>
                <a:ext cx="485915" cy="479801"/>
              </a:xfrm>
              <a:custGeom>
                <a:avLst/>
                <a:gdLst/>
                <a:ahLst/>
                <a:cxnLst/>
                <a:rect l="l" t="t" r="r" b="b"/>
                <a:pathLst>
                  <a:path w="4609" h="4551" extrusionOk="0">
                    <a:moveTo>
                      <a:pt x="1231" y="0"/>
                    </a:moveTo>
                    <a:lnTo>
                      <a:pt x="1" y="4551"/>
                    </a:lnTo>
                    <a:lnTo>
                      <a:pt x="3406" y="4551"/>
                    </a:lnTo>
                    <a:lnTo>
                      <a:pt x="4608" y="0"/>
                    </a:lnTo>
                    <a:close/>
                  </a:path>
                </a:pathLst>
              </a:custGeom>
              <a:solidFill>
                <a:srgbClr val="355C7D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2" name="Google Shape;562;p37"/>
              <p:cNvSpPr/>
              <p:nvPr/>
            </p:nvSpPr>
            <p:spPr>
              <a:xfrm>
                <a:off x="7004539" y="2676867"/>
                <a:ext cx="485810" cy="479801"/>
              </a:xfrm>
              <a:custGeom>
                <a:avLst/>
                <a:gdLst/>
                <a:ahLst/>
                <a:cxnLst/>
                <a:rect l="l" t="t" r="r" b="b"/>
                <a:pathLst>
                  <a:path w="4608" h="4551" extrusionOk="0">
                    <a:moveTo>
                      <a:pt x="1231" y="0"/>
                    </a:moveTo>
                    <a:lnTo>
                      <a:pt x="0" y="4551"/>
                    </a:lnTo>
                    <a:lnTo>
                      <a:pt x="3377" y="4551"/>
                    </a:lnTo>
                    <a:lnTo>
                      <a:pt x="460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3" name="Google Shape;563;p37"/>
              <p:cNvSpPr/>
              <p:nvPr/>
            </p:nvSpPr>
            <p:spPr>
              <a:xfrm>
                <a:off x="7215707" y="2652725"/>
                <a:ext cx="193249" cy="72534"/>
              </a:xfrm>
              <a:custGeom>
                <a:avLst/>
                <a:gdLst/>
                <a:ahLst/>
                <a:cxnLst/>
                <a:rect l="l" t="t" r="r" b="b"/>
                <a:pathLst>
                  <a:path w="1833" h="688" extrusionOk="0">
                    <a:moveTo>
                      <a:pt x="172" y="0"/>
                    </a:moveTo>
                    <a:lnTo>
                      <a:pt x="1" y="687"/>
                    </a:lnTo>
                    <a:lnTo>
                      <a:pt x="1632" y="687"/>
                    </a:lnTo>
                    <a:lnTo>
                      <a:pt x="1832" y="0"/>
                    </a:lnTo>
                    <a:close/>
                  </a:path>
                </a:pathLst>
              </a:custGeom>
              <a:solidFill>
                <a:srgbClr val="43708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4" name="Google Shape;564;p37"/>
              <p:cNvSpPr/>
              <p:nvPr/>
            </p:nvSpPr>
            <p:spPr>
              <a:xfrm>
                <a:off x="7263992" y="2622573"/>
                <a:ext cx="117763" cy="45334"/>
              </a:xfrm>
              <a:custGeom>
                <a:avLst/>
                <a:gdLst/>
                <a:ahLst/>
                <a:cxnLst/>
                <a:rect l="l" t="t" r="r" b="b"/>
                <a:pathLst>
                  <a:path w="1117" h="430" extrusionOk="0">
                    <a:moveTo>
                      <a:pt x="115" y="0"/>
                    </a:moveTo>
                    <a:lnTo>
                      <a:pt x="1" y="429"/>
                    </a:lnTo>
                    <a:lnTo>
                      <a:pt x="1002" y="429"/>
                    </a:lnTo>
                    <a:lnTo>
                      <a:pt x="1117" y="0"/>
                    </a:lnTo>
                    <a:close/>
                  </a:path>
                </a:pathLst>
              </a:custGeom>
              <a:solidFill>
                <a:srgbClr val="355C7D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5" name="Google Shape;565;p37"/>
              <p:cNvSpPr/>
              <p:nvPr/>
            </p:nvSpPr>
            <p:spPr>
              <a:xfrm>
                <a:off x="7273058" y="2622573"/>
                <a:ext cx="120820" cy="45334"/>
              </a:xfrm>
              <a:custGeom>
                <a:avLst/>
                <a:gdLst/>
                <a:ahLst/>
                <a:cxnLst/>
                <a:rect l="l" t="t" r="r" b="b"/>
                <a:pathLst>
                  <a:path w="1146" h="430" extrusionOk="0">
                    <a:moveTo>
                      <a:pt x="143" y="0"/>
                    </a:moveTo>
                    <a:lnTo>
                      <a:pt x="0" y="429"/>
                    </a:lnTo>
                    <a:lnTo>
                      <a:pt x="1031" y="429"/>
                    </a:lnTo>
                    <a:lnTo>
                      <a:pt x="1145" y="0"/>
                    </a:lnTo>
                    <a:close/>
                  </a:path>
                </a:pathLst>
              </a:custGeom>
              <a:solidFill>
                <a:srgbClr val="43708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6" name="Google Shape;566;p37"/>
              <p:cNvSpPr/>
              <p:nvPr/>
            </p:nvSpPr>
            <p:spPr>
              <a:xfrm>
                <a:off x="7224773" y="2652725"/>
                <a:ext cx="193249" cy="72534"/>
              </a:xfrm>
              <a:custGeom>
                <a:avLst/>
                <a:gdLst/>
                <a:ahLst/>
                <a:cxnLst/>
                <a:rect l="l" t="t" r="r" b="b"/>
                <a:pathLst>
                  <a:path w="1833" h="688" extrusionOk="0">
                    <a:moveTo>
                      <a:pt x="201" y="0"/>
                    </a:moveTo>
                    <a:lnTo>
                      <a:pt x="0" y="687"/>
                    </a:lnTo>
                    <a:lnTo>
                      <a:pt x="1660" y="687"/>
                    </a:lnTo>
                    <a:lnTo>
                      <a:pt x="1832" y="0"/>
                    </a:lnTo>
                    <a:close/>
                  </a:path>
                </a:pathLst>
              </a:custGeom>
              <a:solidFill>
                <a:srgbClr val="355C7D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7" name="Google Shape;567;p37"/>
              <p:cNvSpPr/>
              <p:nvPr/>
            </p:nvSpPr>
            <p:spPr>
              <a:xfrm>
                <a:off x="7387656" y="2836061"/>
                <a:ext cx="95834" cy="158458"/>
              </a:xfrm>
              <a:custGeom>
                <a:avLst/>
                <a:gdLst/>
                <a:ahLst/>
                <a:cxnLst/>
                <a:rect l="l" t="t" r="r" b="b"/>
                <a:pathLst>
                  <a:path w="909" h="1503" extrusionOk="0">
                    <a:moveTo>
                      <a:pt x="370" y="0"/>
                    </a:moveTo>
                    <a:cubicBezTo>
                      <a:pt x="343" y="0"/>
                      <a:pt x="324" y="3"/>
                      <a:pt x="316" y="7"/>
                    </a:cubicBezTo>
                    <a:cubicBezTo>
                      <a:pt x="144" y="408"/>
                      <a:pt x="30" y="837"/>
                      <a:pt x="1" y="1295"/>
                    </a:cubicBezTo>
                    <a:cubicBezTo>
                      <a:pt x="49" y="1439"/>
                      <a:pt x="298" y="1502"/>
                      <a:pt x="428" y="1502"/>
                    </a:cubicBezTo>
                    <a:cubicBezTo>
                      <a:pt x="453" y="1502"/>
                      <a:pt x="474" y="1500"/>
                      <a:pt x="487" y="1495"/>
                    </a:cubicBezTo>
                    <a:cubicBezTo>
                      <a:pt x="659" y="1123"/>
                      <a:pt x="774" y="722"/>
                      <a:pt x="859" y="322"/>
                    </a:cubicBezTo>
                    <a:cubicBezTo>
                      <a:pt x="908" y="78"/>
                      <a:pt x="521" y="0"/>
                      <a:pt x="370" y="0"/>
                    </a:cubicBezTo>
                    <a:close/>
                  </a:path>
                </a:pathLst>
              </a:custGeom>
              <a:solidFill>
                <a:srgbClr val="F5B8A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8" name="Google Shape;568;p37"/>
              <p:cNvSpPr/>
              <p:nvPr/>
            </p:nvSpPr>
            <p:spPr>
              <a:xfrm>
                <a:off x="6802333" y="2233339"/>
                <a:ext cx="265677" cy="123772"/>
              </a:xfrm>
              <a:custGeom>
                <a:avLst/>
                <a:gdLst/>
                <a:ahLst/>
                <a:cxnLst/>
                <a:rect l="l" t="t" r="r" b="b"/>
                <a:pathLst>
                  <a:path w="2520" h="1174" extrusionOk="0">
                    <a:moveTo>
                      <a:pt x="1575" y="0"/>
                    </a:moveTo>
                    <a:cubicBezTo>
                      <a:pt x="1289" y="29"/>
                      <a:pt x="1031" y="86"/>
                      <a:pt x="745" y="172"/>
                    </a:cubicBezTo>
                    <a:cubicBezTo>
                      <a:pt x="573" y="229"/>
                      <a:pt x="373" y="286"/>
                      <a:pt x="173" y="372"/>
                    </a:cubicBezTo>
                    <a:cubicBezTo>
                      <a:pt x="1" y="630"/>
                      <a:pt x="29" y="945"/>
                      <a:pt x="230" y="1174"/>
                    </a:cubicBezTo>
                    <a:cubicBezTo>
                      <a:pt x="230" y="1174"/>
                      <a:pt x="662" y="895"/>
                      <a:pt x="1482" y="895"/>
                    </a:cubicBezTo>
                    <a:cubicBezTo>
                      <a:pt x="1778" y="895"/>
                      <a:pt x="2124" y="932"/>
                      <a:pt x="2519" y="1030"/>
                    </a:cubicBezTo>
                    <a:cubicBezTo>
                      <a:pt x="2462" y="773"/>
                      <a:pt x="2376" y="515"/>
                      <a:pt x="2262" y="286"/>
                    </a:cubicBezTo>
                    <a:cubicBezTo>
                      <a:pt x="2061" y="143"/>
                      <a:pt x="1832" y="29"/>
                      <a:pt x="1575" y="0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69" name="Google Shape;569;p37"/>
            <p:cNvSpPr/>
            <p:nvPr/>
          </p:nvSpPr>
          <p:spPr>
            <a:xfrm rot="2700000">
              <a:off x="6257727" y="879916"/>
              <a:ext cx="199358" cy="199470"/>
            </a:xfrm>
            <a:custGeom>
              <a:avLst/>
              <a:gdLst/>
              <a:ahLst/>
              <a:cxnLst/>
              <a:rect l="l" t="t" r="r" b="b"/>
              <a:pathLst>
                <a:path w="1769" h="1770" extrusionOk="0">
                  <a:moveTo>
                    <a:pt x="681" y="1"/>
                  </a:moveTo>
                  <a:lnTo>
                    <a:pt x="681" y="668"/>
                  </a:lnTo>
                  <a:lnTo>
                    <a:pt x="0" y="668"/>
                  </a:lnTo>
                  <a:lnTo>
                    <a:pt x="0" y="1088"/>
                  </a:lnTo>
                  <a:lnTo>
                    <a:pt x="681" y="1088"/>
                  </a:lnTo>
                  <a:lnTo>
                    <a:pt x="681" y="1769"/>
                  </a:lnTo>
                  <a:lnTo>
                    <a:pt x="1102" y="1769"/>
                  </a:lnTo>
                  <a:lnTo>
                    <a:pt x="1102" y="1088"/>
                  </a:lnTo>
                  <a:lnTo>
                    <a:pt x="1769" y="1088"/>
                  </a:lnTo>
                  <a:lnTo>
                    <a:pt x="1769" y="668"/>
                  </a:lnTo>
                  <a:lnTo>
                    <a:pt x="1102" y="668"/>
                  </a:lnTo>
                  <a:lnTo>
                    <a:pt x="110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570" name="Google Shape;570;p37"/>
            <p:cNvGrpSpPr/>
            <p:nvPr/>
          </p:nvGrpSpPr>
          <p:grpSpPr>
            <a:xfrm>
              <a:off x="4195962" y="2113572"/>
              <a:ext cx="1676362" cy="2488197"/>
              <a:chOff x="4587881" y="2070350"/>
              <a:chExt cx="1749856" cy="2597283"/>
            </a:xfrm>
          </p:grpSpPr>
          <p:sp>
            <p:nvSpPr>
              <p:cNvPr id="571" name="Google Shape;571;p37"/>
              <p:cNvSpPr/>
              <p:nvPr/>
            </p:nvSpPr>
            <p:spPr>
              <a:xfrm>
                <a:off x="4587881" y="2607602"/>
                <a:ext cx="188610" cy="196095"/>
              </a:xfrm>
              <a:custGeom>
                <a:avLst/>
                <a:gdLst/>
                <a:ahLst/>
                <a:cxnLst/>
                <a:rect l="l" t="t" r="r" b="b"/>
                <a:pathLst>
                  <a:path w="1789" h="1860" extrusionOk="0">
                    <a:moveTo>
                      <a:pt x="322" y="1"/>
                    </a:moveTo>
                    <a:cubicBezTo>
                      <a:pt x="147" y="1"/>
                      <a:pt x="1" y="592"/>
                      <a:pt x="129" y="1001"/>
                    </a:cubicBezTo>
                    <a:cubicBezTo>
                      <a:pt x="243" y="1430"/>
                      <a:pt x="1560" y="1859"/>
                      <a:pt x="1560" y="1859"/>
                    </a:cubicBezTo>
                    <a:cubicBezTo>
                      <a:pt x="1646" y="1630"/>
                      <a:pt x="1731" y="1373"/>
                      <a:pt x="1789" y="1115"/>
                    </a:cubicBezTo>
                    <a:cubicBezTo>
                      <a:pt x="1789" y="1115"/>
                      <a:pt x="1502" y="772"/>
                      <a:pt x="1417" y="686"/>
                    </a:cubicBezTo>
                    <a:cubicBezTo>
                      <a:pt x="1331" y="629"/>
                      <a:pt x="1188" y="171"/>
                      <a:pt x="1045" y="85"/>
                    </a:cubicBezTo>
                    <a:cubicBezTo>
                      <a:pt x="1033" y="78"/>
                      <a:pt x="1023" y="75"/>
                      <a:pt x="1014" y="75"/>
                    </a:cubicBezTo>
                    <a:cubicBezTo>
                      <a:pt x="915" y="75"/>
                      <a:pt x="990" y="492"/>
                      <a:pt x="1016" y="571"/>
                    </a:cubicBezTo>
                    <a:cubicBezTo>
                      <a:pt x="1016" y="571"/>
                      <a:pt x="558" y="228"/>
                      <a:pt x="386" y="28"/>
                    </a:cubicBezTo>
                    <a:cubicBezTo>
                      <a:pt x="365" y="9"/>
                      <a:pt x="343" y="1"/>
                      <a:pt x="322" y="1"/>
                    </a:cubicBezTo>
                    <a:close/>
                  </a:path>
                </a:pathLst>
              </a:custGeom>
              <a:solidFill>
                <a:srgbClr val="C9948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2" name="Google Shape;572;p37"/>
              <p:cNvSpPr/>
              <p:nvPr/>
            </p:nvSpPr>
            <p:spPr>
              <a:xfrm>
                <a:off x="4728097" y="2571230"/>
                <a:ext cx="618649" cy="362143"/>
              </a:xfrm>
              <a:custGeom>
                <a:avLst/>
                <a:gdLst/>
                <a:ahLst/>
                <a:cxnLst/>
                <a:rect l="l" t="t" r="r" b="b"/>
                <a:pathLst>
                  <a:path w="5868" h="3435" extrusionOk="0">
                    <a:moveTo>
                      <a:pt x="4923" y="0"/>
                    </a:moveTo>
                    <a:cubicBezTo>
                      <a:pt x="4322" y="687"/>
                      <a:pt x="3664" y="1346"/>
                      <a:pt x="3006" y="1947"/>
                    </a:cubicBezTo>
                    <a:cubicBezTo>
                      <a:pt x="1918" y="1718"/>
                      <a:pt x="487" y="1288"/>
                      <a:pt x="487" y="1288"/>
                    </a:cubicBezTo>
                    <a:lnTo>
                      <a:pt x="1" y="2347"/>
                    </a:lnTo>
                    <a:cubicBezTo>
                      <a:pt x="1" y="2347"/>
                      <a:pt x="2319" y="3378"/>
                      <a:pt x="3034" y="3435"/>
                    </a:cubicBezTo>
                    <a:cubicBezTo>
                      <a:pt x="3492" y="3435"/>
                      <a:pt x="4351" y="2748"/>
                      <a:pt x="5438" y="1546"/>
                    </a:cubicBezTo>
                    <a:cubicBezTo>
                      <a:pt x="5868" y="1088"/>
                      <a:pt x="5352" y="58"/>
                      <a:pt x="492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3" name="Google Shape;573;p37"/>
              <p:cNvSpPr/>
              <p:nvPr/>
            </p:nvSpPr>
            <p:spPr>
              <a:xfrm>
                <a:off x="5114271" y="2746238"/>
                <a:ext cx="150972" cy="162991"/>
              </a:xfrm>
              <a:custGeom>
                <a:avLst/>
                <a:gdLst/>
                <a:ahLst/>
                <a:cxnLst/>
                <a:rect l="l" t="t" r="r" b="b"/>
                <a:pathLst>
                  <a:path w="1432" h="1546" extrusionOk="0">
                    <a:moveTo>
                      <a:pt x="1031" y="0"/>
                    </a:moveTo>
                    <a:lnTo>
                      <a:pt x="1" y="1546"/>
                    </a:lnTo>
                    <a:cubicBezTo>
                      <a:pt x="516" y="1174"/>
                      <a:pt x="1003" y="744"/>
                      <a:pt x="1432" y="258"/>
                    </a:cubicBezTo>
                    <a:cubicBezTo>
                      <a:pt x="1260" y="143"/>
                      <a:pt x="1031" y="0"/>
                      <a:pt x="10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4" name="Google Shape;574;p37"/>
              <p:cNvSpPr/>
              <p:nvPr/>
            </p:nvSpPr>
            <p:spPr>
              <a:xfrm>
                <a:off x="6149233" y="2619726"/>
                <a:ext cx="188504" cy="199047"/>
              </a:xfrm>
              <a:custGeom>
                <a:avLst/>
                <a:gdLst/>
                <a:ahLst/>
                <a:cxnLst/>
                <a:rect l="l" t="t" r="r" b="b"/>
                <a:pathLst>
                  <a:path w="1788" h="1888" extrusionOk="0">
                    <a:moveTo>
                      <a:pt x="1467" y="0"/>
                    </a:moveTo>
                    <a:cubicBezTo>
                      <a:pt x="1446" y="0"/>
                      <a:pt x="1424" y="9"/>
                      <a:pt x="1403" y="27"/>
                    </a:cubicBezTo>
                    <a:cubicBezTo>
                      <a:pt x="1231" y="227"/>
                      <a:pt x="773" y="571"/>
                      <a:pt x="773" y="571"/>
                    </a:cubicBezTo>
                    <a:cubicBezTo>
                      <a:pt x="799" y="492"/>
                      <a:pt x="874" y="74"/>
                      <a:pt x="775" y="74"/>
                    </a:cubicBezTo>
                    <a:cubicBezTo>
                      <a:pt x="766" y="74"/>
                      <a:pt x="756" y="77"/>
                      <a:pt x="744" y="84"/>
                    </a:cubicBezTo>
                    <a:cubicBezTo>
                      <a:pt x="573" y="170"/>
                      <a:pt x="458" y="628"/>
                      <a:pt x="372" y="685"/>
                    </a:cubicBezTo>
                    <a:cubicBezTo>
                      <a:pt x="287" y="771"/>
                      <a:pt x="0" y="1143"/>
                      <a:pt x="0" y="1143"/>
                    </a:cubicBezTo>
                    <a:cubicBezTo>
                      <a:pt x="58" y="1372"/>
                      <a:pt x="115" y="1630"/>
                      <a:pt x="229" y="1887"/>
                    </a:cubicBezTo>
                    <a:cubicBezTo>
                      <a:pt x="229" y="1887"/>
                      <a:pt x="1546" y="1429"/>
                      <a:pt x="1660" y="1000"/>
                    </a:cubicBezTo>
                    <a:cubicBezTo>
                      <a:pt x="1788" y="591"/>
                      <a:pt x="1642" y="0"/>
                      <a:pt x="1467" y="0"/>
                    </a:cubicBezTo>
                    <a:close/>
                  </a:path>
                </a:pathLst>
              </a:custGeom>
              <a:solidFill>
                <a:srgbClr val="C9948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5" name="Google Shape;575;p37"/>
              <p:cNvSpPr/>
              <p:nvPr/>
            </p:nvSpPr>
            <p:spPr>
              <a:xfrm>
                <a:off x="5578986" y="2583249"/>
                <a:ext cx="615591" cy="362354"/>
              </a:xfrm>
              <a:custGeom>
                <a:avLst/>
                <a:gdLst/>
                <a:ahLst/>
                <a:cxnLst/>
                <a:rect l="l" t="t" r="r" b="b"/>
                <a:pathLst>
                  <a:path w="5839" h="3437" extrusionOk="0">
                    <a:moveTo>
                      <a:pt x="916" y="1"/>
                    </a:moveTo>
                    <a:cubicBezTo>
                      <a:pt x="487" y="58"/>
                      <a:pt x="0" y="1088"/>
                      <a:pt x="430" y="1575"/>
                    </a:cubicBezTo>
                    <a:cubicBezTo>
                      <a:pt x="1467" y="2753"/>
                      <a:pt x="2313" y="3436"/>
                      <a:pt x="2777" y="3436"/>
                    </a:cubicBezTo>
                    <a:cubicBezTo>
                      <a:pt x="2786" y="3436"/>
                      <a:pt x="2796" y="3436"/>
                      <a:pt x="2805" y="3435"/>
                    </a:cubicBezTo>
                    <a:cubicBezTo>
                      <a:pt x="3549" y="3378"/>
                      <a:pt x="5839" y="2376"/>
                      <a:pt x="5839" y="2376"/>
                    </a:cubicBezTo>
                    <a:lnTo>
                      <a:pt x="5352" y="1289"/>
                    </a:lnTo>
                    <a:cubicBezTo>
                      <a:pt x="5352" y="1289"/>
                      <a:pt x="3921" y="1718"/>
                      <a:pt x="2862" y="1976"/>
                    </a:cubicBezTo>
                    <a:cubicBezTo>
                      <a:pt x="2175" y="1346"/>
                      <a:pt x="1546" y="688"/>
                      <a:pt x="91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6" name="Google Shape;576;p37"/>
              <p:cNvSpPr/>
              <p:nvPr/>
            </p:nvSpPr>
            <p:spPr>
              <a:xfrm>
                <a:off x="5636338" y="2719038"/>
                <a:ext cx="175010" cy="202315"/>
              </a:xfrm>
              <a:custGeom>
                <a:avLst/>
                <a:gdLst/>
                <a:ahLst/>
                <a:cxnLst/>
                <a:rect l="l" t="t" r="r" b="b"/>
                <a:pathLst>
                  <a:path w="1660" h="1919" extrusionOk="0">
                    <a:moveTo>
                      <a:pt x="544" y="1"/>
                    </a:moveTo>
                    <a:cubicBezTo>
                      <a:pt x="544" y="1"/>
                      <a:pt x="57" y="201"/>
                      <a:pt x="0" y="316"/>
                    </a:cubicBezTo>
                    <a:cubicBezTo>
                      <a:pt x="0" y="344"/>
                      <a:pt x="0" y="373"/>
                      <a:pt x="0" y="430"/>
                    </a:cubicBezTo>
                    <a:cubicBezTo>
                      <a:pt x="487" y="974"/>
                      <a:pt x="1059" y="1489"/>
                      <a:pt x="1660" y="1918"/>
                    </a:cubicBezTo>
                    <a:lnTo>
                      <a:pt x="54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7" name="Google Shape;577;p37"/>
              <p:cNvSpPr/>
              <p:nvPr/>
            </p:nvSpPr>
            <p:spPr>
              <a:xfrm>
                <a:off x="5162556" y="3416011"/>
                <a:ext cx="280753" cy="1182897"/>
              </a:xfrm>
              <a:custGeom>
                <a:avLst/>
                <a:gdLst/>
                <a:ahLst/>
                <a:cxnLst/>
                <a:rect l="l" t="t" r="r" b="b"/>
                <a:pathLst>
                  <a:path w="2663" h="11220" extrusionOk="0">
                    <a:moveTo>
                      <a:pt x="87" y="1"/>
                    </a:moveTo>
                    <a:lnTo>
                      <a:pt x="1" y="1689"/>
                    </a:lnTo>
                    <a:lnTo>
                      <a:pt x="1260" y="11220"/>
                    </a:lnTo>
                    <a:lnTo>
                      <a:pt x="2205" y="11220"/>
                    </a:lnTo>
                    <a:lnTo>
                      <a:pt x="266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8" name="Google Shape;578;p37"/>
              <p:cNvSpPr/>
              <p:nvPr/>
            </p:nvSpPr>
            <p:spPr>
              <a:xfrm>
                <a:off x="5162556" y="4598788"/>
                <a:ext cx="232468" cy="68844"/>
              </a:xfrm>
              <a:custGeom>
                <a:avLst/>
                <a:gdLst/>
                <a:ahLst/>
                <a:cxnLst/>
                <a:rect l="l" t="t" r="r" b="b"/>
                <a:pathLst>
                  <a:path w="2205" h="653" extrusionOk="0">
                    <a:moveTo>
                      <a:pt x="1260" y="1"/>
                    </a:moveTo>
                    <a:cubicBezTo>
                      <a:pt x="1260" y="1"/>
                      <a:pt x="29" y="487"/>
                      <a:pt x="1" y="602"/>
                    </a:cubicBezTo>
                    <a:cubicBezTo>
                      <a:pt x="1" y="640"/>
                      <a:pt x="246" y="652"/>
                      <a:pt x="572" y="652"/>
                    </a:cubicBezTo>
                    <a:cubicBezTo>
                      <a:pt x="1225" y="652"/>
                      <a:pt x="2205" y="602"/>
                      <a:pt x="2205" y="602"/>
                    </a:cubicBezTo>
                    <a:lnTo>
                      <a:pt x="220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9" name="Google Shape;579;p37"/>
              <p:cNvSpPr/>
              <p:nvPr/>
            </p:nvSpPr>
            <p:spPr>
              <a:xfrm>
                <a:off x="5431074" y="3416011"/>
                <a:ext cx="271687" cy="1182897"/>
              </a:xfrm>
              <a:custGeom>
                <a:avLst/>
                <a:gdLst/>
                <a:ahLst/>
                <a:cxnLst/>
                <a:rect l="l" t="t" r="r" b="b"/>
                <a:pathLst>
                  <a:path w="2577" h="11220" extrusionOk="0">
                    <a:moveTo>
                      <a:pt x="1" y="1"/>
                    </a:moveTo>
                    <a:lnTo>
                      <a:pt x="58" y="1375"/>
                    </a:lnTo>
                    <a:lnTo>
                      <a:pt x="1174" y="11220"/>
                    </a:lnTo>
                    <a:lnTo>
                      <a:pt x="2119" y="11220"/>
                    </a:lnTo>
                    <a:lnTo>
                      <a:pt x="257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0" name="Google Shape;580;p37"/>
              <p:cNvSpPr/>
              <p:nvPr/>
            </p:nvSpPr>
            <p:spPr>
              <a:xfrm>
                <a:off x="5424116" y="4598788"/>
                <a:ext cx="233416" cy="68844"/>
              </a:xfrm>
              <a:custGeom>
                <a:avLst/>
                <a:gdLst/>
                <a:ahLst/>
                <a:cxnLst/>
                <a:rect l="l" t="t" r="r" b="b"/>
                <a:pathLst>
                  <a:path w="2214" h="653" extrusionOk="0">
                    <a:moveTo>
                      <a:pt x="1240" y="1"/>
                    </a:moveTo>
                    <a:cubicBezTo>
                      <a:pt x="1240" y="1"/>
                      <a:pt x="10" y="487"/>
                      <a:pt x="10" y="602"/>
                    </a:cubicBezTo>
                    <a:cubicBezTo>
                      <a:pt x="0" y="640"/>
                      <a:pt x="242" y="652"/>
                      <a:pt x="568" y="652"/>
                    </a:cubicBezTo>
                    <a:cubicBezTo>
                      <a:pt x="1221" y="652"/>
                      <a:pt x="2213" y="602"/>
                      <a:pt x="2213" y="602"/>
                    </a:cubicBezTo>
                    <a:lnTo>
                      <a:pt x="221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1" name="Google Shape;581;p37"/>
              <p:cNvSpPr/>
              <p:nvPr/>
            </p:nvSpPr>
            <p:spPr>
              <a:xfrm>
                <a:off x="5201774" y="2188006"/>
                <a:ext cx="226458" cy="214756"/>
              </a:xfrm>
              <a:custGeom>
                <a:avLst/>
                <a:gdLst/>
                <a:ahLst/>
                <a:cxnLst/>
                <a:rect l="l" t="t" r="r" b="b"/>
                <a:pathLst>
                  <a:path w="2148" h="2037" extrusionOk="0">
                    <a:moveTo>
                      <a:pt x="1260" y="1"/>
                    </a:moveTo>
                    <a:cubicBezTo>
                      <a:pt x="1260" y="1"/>
                      <a:pt x="1" y="430"/>
                      <a:pt x="945" y="1689"/>
                    </a:cubicBezTo>
                    <a:cubicBezTo>
                      <a:pt x="1131" y="1937"/>
                      <a:pt x="1290" y="2036"/>
                      <a:pt x="1426" y="2036"/>
                    </a:cubicBezTo>
                    <a:cubicBezTo>
                      <a:pt x="1981" y="2036"/>
                      <a:pt x="2147" y="373"/>
                      <a:pt x="2147" y="373"/>
                    </a:cubicBezTo>
                    <a:cubicBezTo>
                      <a:pt x="2147" y="344"/>
                      <a:pt x="1260" y="1"/>
                      <a:pt x="1260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2" name="Google Shape;582;p37"/>
              <p:cNvSpPr/>
              <p:nvPr/>
            </p:nvSpPr>
            <p:spPr>
              <a:xfrm>
                <a:off x="5114271" y="2568173"/>
                <a:ext cx="645849" cy="1071249"/>
              </a:xfrm>
              <a:custGeom>
                <a:avLst/>
                <a:gdLst/>
                <a:ahLst/>
                <a:cxnLst/>
                <a:rect l="l" t="t" r="r" b="b"/>
                <a:pathLst>
                  <a:path w="6126" h="10161" extrusionOk="0">
                    <a:moveTo>
                      <a:pt x="2634" y="1"/>
                    </a:moveTo>
                    <a:lnTo>
                      <a:pt x="1260" y="29"/>
                    </a:lnTo>
                    <a:lnTo>
                      <a:pt x="1" y="9846"/>
                    </a:lnTo>
                    <a:cubicBezTo>
                      <a:pt x="688" y="10018"/>
                      <a:pt x="1375" y="10103"/>
                      <a:pt x="2090" y="10161"/>
                    </a:cubicBezTo>
                    <a:lnTo>
                      <a:pt x="3006" y="8758"/>
                    </a:lnTo>
                    <a:cubicBezTo>
                      <a:pt x="4151" y="8816"/>
                      <a:pt x="5238" y="9245"/>
                      <a:pt x="6125" y="9960"/>
                    </a:cubicBezTo>
                    <a:lnTo>
                      <a:pt x="5439" y="2119"/>
                    </a:lnTo>
                    <a:lnTo>
                      <a:pt x="5267" y="402"/>
                    </a:lnTo>
                    <a:cubicBezTo>
                      <a:pt x="5267" y="258"/>
                      <a:pt x="5181" y="201"/>
                      <a:pt x="5038" y="201"/>
                    </a:cubicBezTo>
                    <a:cubicBezTo>
                      <a:pt x="4494" y="115"/>
                      <a:pt x="3779" y="1"/>
                      <a:pt x="37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3" name="Google Shape;583;p37"/>
              <p:cNvSpPr/>
              <p:nvPr/>
            </p:nvSpPr>
            <p:spPr>
              <a:xfrm>
                <a:off x="5144528" y="2568173"/>
                <a:ext cx="594506" cy="805782"/>
              </a:xfrm>
              <a:custGeom>
                <a:avLst/>
                <a:gdLst/>
                <a:ahLst/>
                <a:cxnLst/>
                <a:rect l="l" t="t" r="r" b="b"/>
                <a:pathLst>
                  <a:path w="5639" h="7643" extrusionOk="0">
                    <a:moveTo>
                      <a:pt x="2347" y="1"/>
                    </a:moveTo>
                    <a:lnTo>
                      <a:pt x="973" y="29"/>
                    </a:lnTo>
                    <a:lnTo>
                      <a:pt x="0" y="7642"/>
                    </a:lnTo>
                    <a:lnTo>
                      <a:pt x="5638" y="7642"/>
                    </a:lnTo>
                    <a:lnTo>
                      <a:pt x="5152" y="2119"/>
                    </a:lnTo>
                    <a:lnTo>
                      <a:pt x="4980" y="402"/>
                    </a:lnTo>
                    <a:cubicBezTo>
                      <a:pt x="4980" y="258"/>
                      <a:pt x="4894" y="201"/>
                      <a:pt x="4751" y="201"/>
                    </a:cubicBezTo>
                    <a:cubicBezTo>
                      <a:pt x="4207" y="115"/>
                      <a:pt x="3492" y="1"/>
                      <a:pt x="349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4" name="Google Shape;584;p37"/>
              <p:cNvSpPr/>
              <p:nvPr/>
            </p:nvSpPr>
            <p:spPr>
              <a:xfrm>
                <a:off x="5352638" y="2571230"/>
                <a:ext cx="60515" cy="802725"/>
              </a:xfrm>
              <a:custGeom>
                <a:avLst/>
                <a:gdLst/>
                <a:ahLst/>
                <a:cxnLst/>
                <a:rect l="l" t="t" r="r" b="b"/>
                <a:pathLst>
                  <a:path w="574" h="7614" extrusionOk="0">
                    <a:moveTo>
                      <a:pt x="344" y="0"/>
                    </a:moveTo>
                    <a:lnTo>
                      <a:pt x="1" y="7613"/>
                    </a:lnTo>
                    <a:lnTo>
                      <a:pt x="573" y="7613"/>
                    </a:lnTo>
                    <a:lnTo>
                      <a:pt x="34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5" name="Google Shape;585;p37"/>
              <p:cNvSpPr/>
              <p:nvPr/>
            </p:nvSpPr>
            <p:spPr>
              <a:xfrm>
                <a:off x="5391856" y="2414356"/>
                <a:ext cx="120820" cy="153924"/>
              </a:xfrm>
              <a:custGeom>
                <a:avLst/>
                <a:gdLst/>
                <a:ahLst/>
                <a:cxnLst/>
                <a:rect l="l" t="t" r="r" b="b"/>
                <a:pathLst>
                  <a:path w="1146" h="1460" extrusionOk="0">
                    <a:moveTo>
                      <a:pt x="1" y="0"/>
                    </a:moveTo>
                    <a:lnTo>
                      <a:pt x="1" y="687"/>
                    </a:lnTo>
                    <a:lnTo>
                      <a:pt x="1" y="1460"/>
                    </a:lnTo>
                    <a:lnTo>
                      <a:pt x="1146" y="1460"/>
                    </a:lnTo>
                    <a:lnTo>
                      <a:pt x="1146" y="0"/>
                    </a:lnTo>
                    <a:close/>
                  </a:path>
                </a:pathLst>
              </a:custGeom>
              <a:solidFill>
                <a:srgbClr val="C9948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6" name="Google Shape;586;p37"/>
              <p:cNvSpPr/>
              <p:nvPr/>
            </p:nvSpPr>
            <p:spPr>
              <a:xfrm>
                <a:off x="5391856" y="2469388"/>
                <a:ext cx="120820" cy="81074"/>
              </a:xfrm>
              <a:custGeom>
                <a:avLst/>
                <a:gdLst/>
                <a:ahLst/>
                <a:cxnLst/>
                <a:rect l="l" t="t" r="r" b="b"/>
                <a:pathLst>
                  <a:path w="1146" h="769" extrusionOk="0">
                    <a:moveTo>
                      <a:pt x="101" y="1"/>
                    </a:moveTo>
                    <a:cubicBezTo>
                      <a:pt x="65" y="1"/>
                      <a:pt x="30" y="8"/>
                      <a:pt x="1" y="22"/>
                    </a:cubicBezTo>
                    <a:lnTo>
                      <a:pt x="1" y="766"/>
                    </a:lnTo>
                    <a:cubicBezTo>
                      <a:pt x="30" y="768"/>
                      <a:pt x="58" y="769"/>
                      <a:pt x="87" y="769"/>
                    </a:cubicBezTo>
                    <a:cubicBezTo>
                      <a:pt x="512" y="769"/>
                      <a:pt x="904" y="571"/>
                      <a:pt x="1146" y="222"/>
                    </a:cubicBezTo>
                    <a:cubicBezTo>
                      <a:pt x="1146" y="222"/>
                      <a:pt x="974" y="79"/>
                      <a:pt x="945" y="51"/>
                    </a:cubicBezTo>
                    <a:cubicBezTo>
                      <a:pt x="917" y="51"/>
                      <a:pt x="402" y="22"/>
                      <a:pt x="201" y="22"/>
                    </a:cubicBezTo>
                    <a:cubicBezTo>
                      <a:pt x="173" y="8"/>
                      <a:pt x="137" y="1"/>
                      <a:pt x="101" y="1"/>
                    </a:cubicBezTo>
                    <a:close/>
                  </a:path>
                </a:pathLst>
              </a:custGeom>
              <a:solidFill>
                <a:srgbClr val="83564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7" name="Google Shape;587;p37"/>
              <p:cNvSpPr/>
              <p:nvPr/>
            </p:nvSpPr>
            <p:spPr>
              <a:xfrm>
                <a:off x="5289277" y="2197916"/>
                <a:ext cx="391558" cy="325138"/>
              </a:xfrm>
              <a:custGeom>
                <a:avLst/>
                <a:gdLst/>
                <a:ahLst/>
                <a:cxnLst/>
                <a:rect l="l" t="t" r="r" b="b"/>
                <a:pathLst>
                  <a:path w="3714" h="3084" extrusionOk="0">
                    <a:moveTo>
                      <a:pt x="1081" y="1"/>
                    </a:moveTo>
                    <a:cubicBezTo>
                      <a:pt x="590" y="1"/>
                      <a:pt x="162" y="349"/>
                      <a:pt x="87" y="851"/>
                    </a:cubicBezTo>
                    <a:cubicBezTo>
                      <a:pt x="1" y="1796"/>
                      <a:pt x="402" y="3055"/>
                      <a:pt x="1346" y="3084"/>
                    </a:cubicBezTo>
                    <a:cubicBezTo>
                      <a:pt x="1546" y="3084"/>
                      <a:pt x="2262" y="2940"/>
                      <a:pt x="2777" y="2025"/>
                    </a:cubicBezTo>
                    <a:cubicBezTo>
                      <a:pt x="2851" y="2049"/>
                      <a:pt x="2920" y="2060"/>
                      <a:pt x="2984" y="2060"/>
                    </a:cubicBezTo>
                    <a:cubicBezTo>
                      <a:pt x="3518" y="2060"/>
                      <a:pt x="3713" y="1294"/>
                      <a:pt x="3407" y="1166"/>
                    </a:cubicBezTo>
                    <a:cubicBezTo>
                      <a:pt x="3348" y="1139"/>
                      <a:pt x="3293" y="1128"/>
                      <a:pt x="3243" y="1128"/>
                    </a:cubicBezTo>
                    <a:cubicBezTo>
                      <a:pt x="2976" y="1128"/>
                      <a:pt x="2834" y="1452"/>
                      <a:pt x="2834" y="1452"/>
                    </a:cubicBezTo>
                    <a:cubicBezTo>
                      <a:pt x="2834" y="1452"/>
                      <a:pt x="2491" y="1223"/>
                      <a:pt x="2548" y="451"/>
                    </a:cubicBezTo>
                    <a:cubicBezTo>
                      <a:pt x="2176" y="222"/>
                      <a:pt x="1747" y="50"/>
                      <a:pt x="1289" y="21"/>
                    </a:cubicBezTo>
                    <a:cubicBezTo>
                      <a:pt x="1219" y="7"/>
                      <a:pt x="1149" y="1"/>
                      <a:pt x="1081" y="1"/>
                    </a:cubicBezTo>
                    <a:close/>
                  </a:path>
                </a:pathLst>
              </a:custGeom>
              <a:solidFill>
                <a:srgbClr val="C9948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8" name="Google Shape;588;p37"/>
              <p:cNvSpPr/>
              <p:nvPr/>
            </p:nvSpPr>
            <p:spPr>
              <a:xfrm>
                <a:off x="5603129" y="2340452"/>
                <a:ext cx="48391" cy="55877"/>
              </a:xfrm>
              <a:custGeom>
                <a:avLst/>
                <a:gdLst/>
                <a:ahLst/>
                <a:cxnLst/>
                <a:rect l="l" t="t" r="r" b="b"/>
                <a:pathLst>
                  <a:path w="459" h="530" extrusionOk="0">
                    <a:moveTo>
                      <a:pt x="229" y="0"/>
                    </a:moveTo>
                    <a:cubicBezTo>
                      <a:pt x="186" y="0"/>
                      <a:pt x="143" y="14"/>
                      <a:pt x="115" y="43"/>
                    </a:cubicBezTo>
                    <a:cubicBezTo>
                      <a:pt x="172" y="43"/>
                      <a:pt x="286" y="100"/>
                      <a:pt x="258" y="272"/>
                    </a:cubicBezTo>
                    <a:cubicBezTo>
                      <a:pt x="201" y="386"/>
                      <a:pt x="115" y="472"/>
                      <a:pt x="0" y="530"/>
                    </a:cubicBezTo>
                    <a:cubicBezTo>
                      <a:pt x="344" y="501"/>
                      <a:pt x="458" y="129"/>
                      <a:pt x="344" y="43"/>
                    </a:cubicBezTo>
                    <a:cubicBezTo>
                      <a:pt x="315" y="14"/>
                      <a:pt x="272" y="0"/>
                      <a:pt x="229" y="0"/>
                    </a:cubicBezTo>
                    <a:close/>
                  </a:path>
                </a:pathLst>
              </a:custGeom>
              <a:solidFill>
                <a:srgbClr val="83564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9" name="Google Shape;589;p37"/>
              <p:cNvSpPr/>
              <p:nvPr/>
            </p:nvSpPr>
            <p:spPr>
              <a:xfrm>
                <a:off x="5325543" y="2338871"/>
                <a:ext cx="27200" cy="33315"/>
              </a:xfrm>
              <a:custGeom>
                <a:avLst/>
                <a:gdLst/>
                <a:ahLst/>
                <a:cxnLst/>
                <a:rect l="l" t="t" r="r" b="b"/>
                <a:pathLst>
                  <a:path w="258" h="316" extrusionOk="0">
                    <a:moveTo>
                      <a:pt x="143" y="1"/>
                    </a:moveTo>
                    <a:cubicBezTo>
                      <a:pt x="58" y="1"/>
                      <a:pt x="0" y="58"/>
                      <a:pt x="0" y="144"/>
                    </a:cubicBezTo>
                    <a:cubicBezTo>
                      <a:pt x="0" y="230"/>
                      <a:pt x="58" y="316"/>
                      <a:pt x="143" y="316"/>
                    </a:cubicBezTo>
                    <a:cubicBezTo>
                      <a:pt x="201" y="316"/>
                      <a:pt x="258" y="230"/>
                      <a:pt x="258" y="144"/>
                    </a:cubicBezTo>
                    <a:cubicBezTo>
                      <a:pt x="258" y="58"/>
                      <a:pt x="201" y="1"/>
                      <a:pt x="143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0" name="Google Shape;590;p37"/>
              <p:cNvSpPr/>
              <p:nvPr/>
            </p:nvSpPr>
            <p:spPr>
              <a:xfrm>
                <a:off x="5376780" y="2338871"/>
                <a:ext cx="48391" cy="69582"/>
              </a:xfrm>
              <a:custGeom>
                <a:avLst/>
                <a:gdLst/>
                <a:ahLst/>
                <a:cxnLst/>
                <a:rect l="l" t="t" r="r" b="b"/>
                <a:pathLst>
                  <a:path w="459" h="660" extrusionOk="0">
                    <a:moveTo>
                      <a:pt x="258" y="1"/>
                    </a:moveTo>
                    <a:lnTo>
                      <a:pt x="258" y="1"/>
                    </a:lnTo>
                    <a:cubicBezTo>
                      <a:pt x="201" y="173"/>
                      <a:pt x="144" y="316"/>
                      <a:pt x="87" y="487"/>
                    </a:cubicBezTo>
                    <a:cubicBezTo>
                      <a:pt x="1" y="602"/>
                      <a:pt x="87" y="659"/>
                      <a:pt x="287" y="659"/>
                    </a:cubicBezTo>
                    <a:cubicBezTo>
                      <a:pt x="459" y="659"/>
                      <a:pt x="201" y="630"/>
                      <a:pt x="201" y="516"/>
                    </a:cubicBezTo>
                    <a:cubicBezTo>
                      <a:pt x="201" y="401"/>
                      <a:pt x="316" y="230"/>
                      <a:pt x="258" y="1"/>
                    </a:cubicBezTo>
                    <a:close/>
                  </a:path>
                </a:pathLst>
              </a:custGeom>
              <a:solidFill>
                <a:srgbClr val="83564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1" name="Google Shape;591;p37"/>
              <p:cNvSpPr/>
              <p:nvPr/>
            </p:nvSpPr>
            <p:spPr>
              <a:xfrm>
                <a:off x="5304353" y="2307032"/>
                <a:ext cx="57458" cy="19926"/>
              </a:xfrm>
              <a:custGeom>
                <a:avLst/>
                <a:gdLst/>
                <a:ahLst/>
                <a:cxnLst/>
                <a:rect l="l" t="t" r="r" b="b"/>
                <a:pathLst>
                  <a:path w="545" h="189" extrusionOk="0">
                    <a:moveTo>
                      <a:pt x="305" y="1"/>
                    </a:moveTo>
                    <a:cubicBezTo>
                      <a:pt x="208" y="1"/>
                      <a:pt x="110" y="38"/>
                      <a:pt x="30" y="102"/>
                    </a:cubicBezTo>
                    <a:cubicBezTo>
                      <a:pt x="1" y="102"/>
                      <a:pt x="1" y="160"/>
                      <a:pt x="30" y="160"/>
                    </a:cubicBezTo>
                    <a:cubicBezTo>
                      <a:pt x="30" y="188"/>
                      <a:pt x="58" y="188"/>
                      <a:pt x="58" y="188"/>
                    </a:cubicBezTo>
                    <a:cubicBezTo>
                      <a:pt x="87" y="188"/>
                      <a:pt x="87" y="160"/>
                      <a:pt x="87" y="160"/>
                    </a:cubicBezTo>
                    <a:cubicBezTo>
                      <a:pt x="144" y="117"/>
                      <a:pt x="208" y="95"/>
                      <a:pt x="273" y="95"/>
                    </a:cubicBezTo>
                    <a:cubicBezTo>
                      <a:pt x="337" y="95"/>
                      <a:pt x="402" y="117"/>
                      <a:pt x="459" y="160"/>
                    </a:cubicBezTo>
                    <a:lnTo>
                      <a:pt x="516" y="160"/>
                    </a:lnTo>
                    <a:cubicBezTo>
                      <a:pt x="545" y="131"/>
                      <a:pt x="545" y="102"/>
                      <a:pt x="516" y="74"/>
                    </a:cubicBezTo>
                    <a:cubicBezTo>
                      <a:pt x="453" y="24"/>
                      <a:pt x="380" y="1"/>
                      <a:pt x="305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2" name="Google Shape;592;p37"/>
              <p:cNvSpPr/>
              <p:nvPr/>
            </p:nvSpPr>
            <p:spPr>
              <a:xfrm>
                <a:off x="5455217" y="2338871"/>
                <a:ext cx="30363" cy="33315"/>
              </a:xfrm>
              <a:custGeom>
                <a:avLst/>
                <a:gdLst/>
                <a:ahLst/>
                <a:cxnLst/>
                <a:rect l="l" t="t" r="r" b="b"/>
                <a:pathLst>
                  <a:path w="288" h="316" extrusionOk="0">
                    <a:moveTo>
                      <a:pt x="144" y="1"/>
                    </a:moveTo>
                    <a:cubicBezTo>
                      <a:pt x="87" y="1"/>
                      <a:pt x="1" y="58"/>
                      <a:pt x="1" y="144"/>
                    </a:cubicBezTo>
                    <a:cubicBezTo>
                      <a:pt x="1" y="230"/>
                      <a:pt x="87" y="316"/>
                      <a:pt x="144" y="316"/>
                    </a:cubicBezTo>
                    <a:cubicBezTo>
                      <a:pt x="230" y="316"/>
                      <a:pt x="287" y="230"/>
                      <a:pt x="287" y="144"/>
                    </a:cubicBezTo>
                    <a:cubicBezTo>
                      <a:pt x="287" y="58"/>
                      <a:pt x="230" y="1"/>
                      <a:pt x="144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3" name="Google Shape;593;p37"/>
              <p:cNvSpPr/>
              <p:nvPr/>
            </p:nvSpPr>
            <p:spPr>
              <a:xfrm>
                <a:off x="5446256" y="2306083"/>
                <a:ext cx="60410" cy="20875"/>
              </a:xfrm>
              <a:custGeom>
                <a:avLst/>
                <a:gdLst/>
                <a:ahLst/>
                <a:cxnLst/>
                <a:rect l="l" t="t" r="r" b="b"/>
                <a:pathLst>
                  <a:path w="573" h="198" extrusionOk="0">
                    <a:moveTo>
                      <a:pt x="282" y="0"/>
                    </a:moveTo>
                    <a:cubicBezTo>
                      <a:pt x="197" y="0"/>
                      <a:pt x="110" y="29"/>
                      <a:pt x="29" y="83"/>
                    </a:cubicBezTo>
                    <a:cubicBezTo>
                      <a:pt x="0" y="111"/>
                      <a:pt x="0" y="140"/>
                      <a:pt x="29" y="169"/>
                    </a:cubicBezTo>
                    <a:lnTo>
                      <a:pt x="115" y="169"/>
                    </a:lnTo>
                    <a:cubicBezTo>
                      <a:pt x="172" y="126"/>
                      <a:pt x="229" y="104"/>
                      <a:pt x="286" y="104"/>
                    </a:cubicBezTo>
                    <a:cubicBezTo>
                      <a:pt x="343" y="104"/>
                      <a:pt x="401" y="126"/>
                      <a:pt x="458" y="169"/>
                    </a:cubicBezTo>
                    <a:cubicBezTo>
                      <a:pt x="458" y="169"/>
                      <a:pt x="487" y="197"/>
                      <a:pt x="515" y="197"/>
                    </a:cubicBezTo>
                    <a:cubicBezTo>
                      <a:pt x="515" y="197"/>
                      <a:pt x="544" y="197"/>
                      <a:pt x="544" y="169"/>
                    </a:cubicBezTo>
                    <a:cubicBezTo>
                      <a:pt x="572" y="169"/>
                      <a:pt x="572" y="111"/>
                      <a:pt x="544" y="111"/>
                    </a:cubicBezTo>
                    <a:cubicBezTo>
                      <a:pt x="468" y="36"/>
                      <a:pt x="377" y="0"/>
                      <a:pt x="282" y="0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4" name="Google Shape;594;p37"/>
              <p:cNvSpPr/>
              <p:nvPr/>
            </p:nvSpPr>
            <p:spPr>
              <a:xfrm>
                <a:off x="5256173" y="2070350"/>
                <a:ext cx="419496" cy="280753"/>
              </a:xfrm>
              <a:custGeom>
                <a:avLst/>
                <a:gdLst/>
                <a:ahLst/>
                <a:cxnLst/>
                <a:rect l="l" t="t" r="r" b="b"/>
                <a:pathLst>
                  <a:path w="3979" h="2663" extrusionOk="0">
                    <a:moveTo>
                      <a:pt x="687" y="1"/>
                    </a:moveTo>
                    <a:lnTo>
                      <a:pt x="687" y="1"/>
                    </a:lnTo>
                    <a:cubicBezTo>
                      <a:pt x="429" y="29"/>
                      <a:pt x="0" y="401"/>
                      <a:pt x="0" y="1145"/>
                    </a:cubicBezTo>
                    <a:cubicBezTo>
                      <a:pt x="29" y="1975"/>
                      <a:pt x="1002" y="2147"/>
                      <a:pt x="1002" y="2147"/>
                    </a:cubicBezTo>
                    <a:cubicBezTo>
                      <a:pt x="887" y="2004"/>
                      <a:pt x="887" y="1775"/>
                      <a:pt x="1002" y="1632"/>
                    </a:cubicBezTo>
                    <a:lnTo>
                      <a:pt x="1002" y="1632"/>
                    </a:lnTo>
                    <a:cubicBezTo>
                      <a:pt x="973" y="1861"/>
                      <a:pt x="1116" y="2061"/>
                      <a:pt x="1345" y="2090"/>
                    </a:cubicBezTo>
                    <a:cubicBezTo>
                      <a:pt x="1345" y="2090"/>
                      <a:pt x="1202" y="1918"/>
                      <a:pt x="1460" y="1718"/>
                    </a:cubicBezTo>
                    <a:cubicBezTo>
                      <a:pt x="1554" y="1635"/>
                      <a:pt x="1808" y="1611"/>
                      <a:pt x="2075" y="1611"/>
                    </a:cubicBezTo>
                    <a:cubicBezTo>
                      <a:pt x="2456" y="1611"/>
                      <a:pt x="2862" y="1661"/>
                      <a:pt x="2862" y="1661"/>
                    </a:cubicBezTo>
                    <a:cubicBezTo>
                      <a:pt x="2776" y="2033"/>
                      <a:pt x="2891" y="2405"/>
                      <a:pt x="3148" y="2662"/>
                    </a:cubicBezTo>
                    <a:cubicBezTo>
                      <a:pt x="3303" y="2405"/>
                      <a:pt x="3478" y="2353"/>
                      <a:pt x="3593" y="2353"/>
                    </a:cubicBezTo>
                    <a:cubicBezTo>
                      <a:pt x="3670" y="2353"/>
                      <a:pt x="3721" y="2376"/>
                      <a:pt x="3721" y="2376"/>
                    </a:cubicBezTo>
                    <a:cubicBezTo>
                      <a:pt x="3978" y="1918"/>
                      <a:pt x="3778" y="1346"/>
                      <a:pt x="3320" y="1145"/>
                    </a:cubicBezTo>
                    <a:cubicBezTo>
                      <a:pt x="3320" y="1145"/>
                      <a:pt x="3406" y="516"/>
                      <a:pt x="2433" y="201"/>
                    </a:cubicBezTo>
                    <a:cubicBezTo>
                      <a:pt x="2261" y="146"/>
                      <a:pt x="2091" y="126"/>
                      <a:pt x="1929" y="126"/>
                    </a:cubicBezTo>
                    <a:cubicBezTo>
                      <a:pt x="1465" y="126"/>
                      <a:pt x="1066" y="293"/>
                      <a:pt x="882" y="293"/>
                    </a:cubicBezTo>
                    <a:cubicBezTo>
                      <a:pt x="862" y="293"/>
                      <a:pt x="845" y="291"/>
                      <a:pt x="830" y="287"/>
                    </a:cubicBezTo>
                    <a:cubicBezTo>
                      <a:pt x="716" y="230"/>
                      <a:pt x="658" y="115"/>
                      <a:pt x="687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5" name="Google Shape;595;p37"/>
              <p:cNvSpPr/>
              <p:nvPr/>
            </p:nvSpPr>
            <p:spPr>
              <a:xfrm>
                <a:off x="5391856" y="2565221"/>
                <a:ext cx="120820" cy="42698"/>
              </a:xfrm>
              <a:custGeom>
                <a:avLst/>
                <a:gdLst/>
                <a:ahLst/>
                <a:cxnLst/>
                <a:rect l="l" t="t" r="r" b="b"/>
                <a:pathLst>
                  <a:path w="1146" h="405" extrusionOk="0">
                    <a:moveTo>
                      <a:pt x="1" y="0"/>
                    </a:moveTo>
                    <a:cubicBezTo>
                      <a:pt x="1" y="239"/>
                      <a:pt x="198" y="404"/>
                      <a:pt x="409" y="404"/>
                    </a:cubicBezTo>
                    <a:cubicBezTo>
                      <a:pt x="425" y="404"/>
                      <a:pt x="442" y="403"/>
                      <a:pt x="459" y="401"/>
                    </a:cubicBezTo>
                    <a:cubicBezTo>
                      <a:pt x="745" y="401"/>
                      <a:pt x="1003" y="258"/>
                      <a:pt x="1146" y="0"/>
                    </a:cubicBezTo>
                    <a:close/>
                  </a:path>
                </a:pathLst>
              </a:custGeom>
              <a:solidFill>
                <a:srgbClr val="C9948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6" name="Google Shape;596;p37"/>
              <p:cNvSpPr/>
              <p:nvPr/>
            </p:nvSpPr>
            <p:spPr>
              <a:xfrm>
                <a:off x="5379838" y="2429432"/>
                <a:ext cx="93620" cy="51976"/>
              </a:xfrm>
              <a:custGeom>
                <a:avLst/>
                <a:gdLst/>
                <a:ahLst/>
                <a:cxnLst/>
                <a:rect l="l" t="t" r="r" b="b"/>
                <a:pathLst>
                  <a:path w="888" h="493" extrusionOk="0">
                    <a:moveTo>
                      <a:pt x="687" y="0"/>
                    </a:moveTo>
                    <a:cubicBezTo>
                      <a:pt x="487" y="29"/>
                      <a:pt x="258" y="29"/>
                      <a:pt x="58" y="86"/>
                    </a:cubicBezTo>
                    <a:cubicBezTo>
                      <a:pt x="0" y="115"/>
                      <a:pt x="29" y="287"/>
                      <a:pt x="29" y="287"/>
                    </a:cubicBezTo>
                    <a:cubicBezTo>
                      <a:pt x="62" y="451"/>
                      <a:pt x="266" y="493"/>
                      <a:pt x="444" y="493"/>
                    </a:cubicBezTo>
                    <a:cubicBezTo>
                      <a:pt x="575" y="493"/>
                      <a:pt x="692" y="470"/>
                      <a:pt x="716" y="458"/>
                    </a:cubicBezTo>
                    <a:cubicBezTo>
                      <a:pt x="773" y="430"/>
                      <a:pt x="888" y="0"/>
                      <a:pt x="6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7" name="Google Shape;597;p37"/>
              <p:cNvSpPr/>
              <p:nvPr/>
            </p:nvSpPr>
            <p:spPr>
              <a:xfrm>
                <a:off x="5014749" y="2568173"/>
                <a:ext cx="377220" cy="1593220"/>
              </a:xfrm>
              <a:custGeom>
                <a:avLst/>
                <a:gdLst/>
                <a:ahLst/>
                <a:cxnLst/>
                <a:rect l="l" t="t" r="r" b="b"/>
                <a:pathLst>
                  <a:path w="3578" h="15112" extrusionOk="0">
                    <a:moveTo>
                      <a:pt x="3578" y="1"/>
                    </a:moveTo>
                    <a:lnTo>
                      <a:pt x="2233" y="29"/>
                    </a:lnTo>
                    <a:lnTo>
                      <a:pt x="1" y="14969"/>
                    </a:lnTo>
                    <a:lnTo>
                      <a:pt x="3349" y="15112"/>
                    </a:lnTo>
                    <a:lnTo>
                      <a:pt x="357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8" name="Google Shape;598;p37"/>
              <p:cNvSpPr/>
              <p:nvPr/>
            </p:nvSpPr>
            <p:spPr>
              <a:xfrm>
                <a:off x="5512568" y="2568173"/>
                <a:ext cx="362143" cy="1593220"/>
              </a:xfrm>
              <a:custGeom>
                <a:avLst/>
                <a:gdLst/>
                <a:ahLst/>
                <a:cxnLst/>
                <a:rect l="l" t="t" r="r" b="b"/>
                <a:pathLst>
                  <a:path w="3435" h="15112" extrusionOk="0">
                    <a:moveTo>
                      <a:pt x="1" y="1"/>
                    </a:moveTo>
                    <a:lnTo>
                      <a:pt x="87" y="15112"/>
                    </a:lnTo>
                    <a:lnTo>
                      <a:pt x="3435" y="14854"/>
                    </a:lnTo>
                    <a:lnTo>
                      <a:pt x="1546" y="144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9" name="Google Shape;599;p37"/>
              <p:cNvSpPr/>
              <p:nvPr/>
            </p:nvSpPr>
            <p:spPr>
              <a:xfrm>
                <a:off x="5319534" y="2568173"/>
                <a:ext cx="72429" cy="413487"/>
              </a:xfrm>
              <a:custGeom>
                <a:avLst/>
                <a:gdLst/>
                <a:ahLst/>
                <a:cxnLst/>
                <a:rect l="l" t="t" r="r" b="b"/>
                <a:pathLst>
                  <a:path w="687" h="3922" extrusionOk="0">
                    <a:moveTo>
                      <a:pt x="687" y="1"/>
                    </a:moveTo>
                    <a:lnTo>
                      <a:pt x="658" y="29"/>
                    </a:lnTo>
                    <a:lnTo>
                      <a:pt x="143" y="774"/>
                    </a:lnTo>
                    <a:lnTo>
                      <a:pt x="401" y="1003"/>
                    </a:lnTo>
                    <a:lnTo>
                      <a:pt x="0" y="1689"/>
                    </a:lnTo>
                    <a:lnTo>
                      <a:pt x="630" y="3922"/>
                    </a:lnTo>
                    <a:lnTo>
                      <a:pt x="68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0" name="Google Shape;600;p37"/>
              <p:cNvSpPr/>
              <p:nvPr/>
            </p:nvSpPr>
            <p:spPr>
              <a:xfrm>
                <a:off x="5512568" y="2568173"/>
                <a:ext cx="72534" cy="413487"/>
              </a:xfrm>
              <a:custGeom>
                <a:avLst/>
                <a:gdLst/>
                <a:ahLst/>
                <a:cxnLst/>
                <a:rect l="l" t="t" r="r" b="b"/>
                <a:pathLst>
                  <a:path w="688" h="3922" extrusionOk="0">
                    <a:moveTo>
                      <a:pt x="1" y="1"/>
                    </a:moveTo>
                    <a:lnTo>
                      <a:pt x="29" y="3922"/>
                    </a:lnTo>
                    <a:lnTo>
                      <a:pt x="688" y="1604"/>
                    </a:lnTo>
                    <a:lnTo>
                      <a:pt x="230" y="1117"/>
                    </a:lnTo>
                    <a:lnTo>
                      <a:pt x="459" y="80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1" name="Google Shape;601;p37"/>
              <p:cNvSpPr/>
              <p:nvPr/>
            </p:nvSpPr>
            <p:spPr>
              <a:xfrm>
                <a:off x="5584996" y="3262194"/>
                <a:ext cx="129887" cy="21191"/>
              </a:xfrm>
              <a:custGeom>
                <a:avLst/>
                <a:gdLst/>
                <a:ahLst/>
                <a:cxnLst/>
                <a:rect l="l" t="t" r="r" b="b"/>
                <a:pathLst>
                  <a:path w="1232" h="201" extrusionOk="0">
                    <a:moveTo>
                      <a:pt x="1" y="0"/>
                    </a:moveTo>
                    <a:lnTo>
                      <a:pt x="1" y="201"/>
                    </a:lnTo>
                    <a:lnTo>
                      <a:pt x="1231" y="201"/>
                    </a:lnTo>
                    <a:lnTo>
                      <a:pt x="123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2" name="Google Shape;602;p37"/>
              <p:cNvSpPr/>
              <p:nvPr/>
            </p:nvSpPr>
            <p:spPr>
              <a:xfrm>
                <a:off x="5189755" y="3262194"/>
                <a:ext cx="129887" cy="21191"/>
              </a:xfrm>
              <a:custGeom>
                <a:avLst/>
                <a:gdLst/>
                <a:ahLst/>
                <a:cxnLst/>
                <a:rect l="l" t="t" r="r" b="b"/>
                <a:pathLst>
                  <a:path w="1232" h="201" extrusionOk="0">
                    <a:moveTo>
                      <a:pt x="0" y="0"/>
                    </a:moveTo>
                    <a:lnTo>
                      <a:pt x="0" y="201"/>
                    </a:lnTo>
                    <a:lnTo>
                      <a:pt x="1231" y="201"/>
                    </a:lnTo>
                    <a:lnTo>
                      <a:pt x="123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3" name="Google Shape;603;p37"/>
              <p:cNvSpPr/>
              <p:nvPr/>
            </p:nvSpPr>
            <p:spPr>
              <a:xfrm>
                <a:off x="5901799" y="2450517"/>
                <a:ext cx="389344" cy="525134"/>
              </a:xfrm>
              <a:custGeom>
                <a:avLst/>
                <a:gdLst/>
                <a:ahLst/>
                <a:cxnLst/>
                <a:rect l="l" t="t" r="r" b="b"/>
                <a:pathLst>
                  <a:path w="3693" h="4981" extrusionOk="0">
                    <a:moveTo>
                      <a:pt x="1" y="1"/>
                    </a:moveTo>
                    <a:lnTo>
                      <a:pt x="1" y="4980"/>
                    </a:lnTo>
                    <a:lnTo>
                      <a:pt x="3692" y="4980"/>
                    </a:lnTo>
                    <a:lnTo>
                      <a:pt x="369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4" name="Google Shape;604;p37"/>
              <p:cNvSpPr/>
              <p:nvPr/>
            </p:nvSpPr>
            <p:spPr>
              <a:xfrm>
                <a:off x="5919932" y="2471708"/>
                <a:ext cx="353077" cy="482858"/>
              </a:xfrm>
              <a:custGeom>
                <a:avLst/>
                <a:gdLst/>
                <a:ahLst/>
                <a:cxnLst/>
                <a:rect l="l" t="t" r="r" b="b"/>
                <a:pathLst>
                  <a:path w="3349" h="4580" extrusionOk="0">
                    <a:moveTo>
                      <a:pt x="0" y="0"/>
                    </a:moveTo>
                    <a:lnTo>
                      <a:pt x="0" y="4579"/>
                    </a:lnTo>
                    <a:lnTo>
                      <a:pt x="3349" y="4579"/>
                    </a:lnTo>
                    <a:lnTo>
                      <a:pt x="334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5" name="Google Shape;605;p37"/>
              <p:cNvSpPr/>
              <p:nvPr/>
            </p:nvSpPr>
            <p:spPr>
              <a:xfrm>
                <a:off x="6067739" y="2565221"/>
                <a:ext cx="57458" cy="57458"/>
              </a:xfrm>
              <a:custGeom>
                <a:avLst/>
                <a:gdLst/>
                <a:ahLst/>
                <a:cxnLst/>
                <a:rect l="l" t="t" r="r" b="b"/>
                <a:pathLst>
                  <a:path w="545" h="545" extrusionOk="0">
                    <a:moveTo>
                      <a:pt x="1" y="0"/>
                    </a:moveTo>
                    <a:lnTo>
                      <a:pt x="1" y="544"/>
                    </a:lnTo>
                    <a:lnTo>
                      <a:pt x="544" y="544"/>
                    </a:lnTo>
                    <a:lnTo>
                      <a:pt x="54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6" name="Google Shape;606;p37"/>
              <p:cNvSpPr/>
              <p:nvPr/>
            </p:nvSpPr>
            <p:spPr>
              <a:xfrm>
                <a:off x="5971169" y="2661791"/>
                <a:ext cx="253553" cy="15182"/>
              </a:xfrm>
              <a:custGeom>
                <a:avLst/>
                <a:gdLst/>
                <a:ahLst/>
                <a:cxnLst/>
                <a:rect l="l" t="t" r="r" b="b"/>
                <a:pathLst>
                  <a:path w="2405" h="144" extrusionOk="0">
                    <a:moveTo>
                      <a:pt x="1" y="0"/>
                    </a:moveTo>
                    <a:lnTo>
                      <a:pt x="1" y="143"/>
                    </a:lnTo>
                    <a:lnTo>
                      <a:pt x="2405" y="143"/>
                    </a:lnTo>
                    <a:lnTo>
                      <a:pt x="240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7" name="Google Shape;607;p37"/>
              <p:cNvSpPr/>
              <p:nvPr/>
            </p:nvSpPr>
            <p:spPr>
              <a:xfrm>
                <a:off x="5971169" y="2694895"/>
                <a:ext cx="253553" cy="15182"/>
              </a:xfrm>
              <a:custGeom>
                <a:avLst/>
                <a:gdLst/>
                <a:ahLst/>
                <a:cxnLst/>
                <a:rect l="l" t="t" r="r" b="b"/>
                <a:pathLst>
                  <a:path w="2405" h="144" extrusionOk="0">
                    <a:moveTo>
                      <a:pt x="1" y="1"/>
                    </a:moveTo>
                    <a:lnTo>
                      <a:pt x="1" y="144"/>
                    </a:lnTo>
                    <a:lnTo>
                      <a:pt x="2405" y="144"/>
                    </a:lnTo>
                    <a:lnTo>
                      <a:pt x="240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8" name="Google Shape;608;p37"/>
              <p:cNvSpPr/>
              <p:nvPr/>
            </p:nvSpPr>
            <p:spPr>
              <a:xfrm>
                <a:off x="5971169" y="2725153"/>
                <a:ext cx="253553" cy="18134"/>
              </a:xfrm>
              <a:custGeom>
                <a:avLst/>
                <a:gdLst/>
                <a:ahLst/>
                <a:cxnLst/>
                <a:rect l="l" t="t" r="r" b="b"/>
                <a:pathLst>
                  <a:path w="2405" h="172" extrusionOk="0">
                    <a:moveTo>
                      <a:pt x="1" y="0"/>
                    </a:moveTo>
                    <a:lnTo>
                      <a:pt x="1" y="172"/>
                    </a:lnTo>
                    <a:lnTo>
                      <a:pt x="2405" y="172"/>
                    </a:lnTo>
                    <a:lnTo>
                      <a:pt x="240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9" name="Google Shape;609;p37"/>
              <p:cNvSpPr/>
              <p:nvPr/>
            </p:nvSpPr>
            <p:spPr>
              <a:xfrm>
                <a:off x="5971169" y="2758256"/>
                <a:ext cx="253553" cy="18239"/>
              </a:xfrm>
              <a:custGeom>
                <a:avLst/>
                <a:gdLst/>
                <a:ahLst/>
                <a:cxnLst/>
                <a:rect l="l" t="t" r="r" b="b"/>
                <a:pathLst>
                  <a:path w="2405" h="173" extrusionOk="0">
                    <a:moveTo>
                      <a:pt x="1" y="1"/>
                    </a:moveTo>
                    <a:lnTo>
                      <a:pt x="1" y="173"/>
                    </a:lnTo>
                    <a:lnTo>
                      <a:pt x="2405" y="173"/>
                    </a:lnTo>
                    <a:lnTo>
                      <a:pt x="240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0" name="Google Shape;610;p37"/>
              <p:cNvSpPr/>
              <p:nvPr/>
            </p:nvSpPr>
            <p:spPr>
              <a:xfrm>
                <a:off x="5971169" y="2791466"/>
                <a:ext cx="253553" cy="18239"/>
              </a:xfrm>
              <a:custGeom>
                <a:avLst/>
                <a:gdLst/>
                <a:ahLst/>
                <a:cxnLst/>
                <a:rect l="l" t="t" r="r" b="b"/>
                <a:pathLst>
                  <a:path w="2405" h="173" extrusionOk="0">
                    <a:moveTo>
                      <a:pt x="1" y="1"/>
                    </a:moveTo>
                    <a:lnTo>
                      <a:pt x="1" y="172"/>
                    </a:lnTo>
                    <a:lnTo>
                      <a:pt x="2405" y="172"/>
                    </a:lnTo>
                    <a:lnTo>
                      <a:pt x="240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1" name="Google Shape;611;p37"/>
              <p:cNvSpPr/>
              <p:nvPr/>
            </p:nvSpPr>
            <p:spPr>
              <a:xfrm>
                <a:off x="5971169" y="2857884"/>
                <a:ext cx="81601" cy="18239"/>
              </a:xfrm>
              <a:custGeom>
                <a:avLst/>
                <a:gdLst/>
                <a:ahLst/>
                <a:cxnLst/>
                <a:rect l="l" t="t" r="r" b="b"/>
                <a:pathLst>
                  <a:path w="774" h="173" extrusionOk="0">
                    <a:moveTo>
                      <a:pt x="1" y="0"/>
                    </a:moveTo>
                    <a:lnTo>
                      <a:pt x="1" y="172"/>
                    </a:lnTo>
                    <a:lnTo>
                      <a:pt x="774" y="172"/>
                    </a:lnTo>
                    <a:lnTo>
                      <a:pt x="77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2" name="Google Shape;612;p37"/>
              <p:cNvSpPr/>
              <p:nvPr/>
            </p:nvSpPr>
            <p:spPr>
              <a:xfrm>
                <a:off x="6140166" y="2857884"/>
                <a:ext cx="84553" cy="18239"/>
              </a:xfrm>
              <a:custGeom>
                <a:avLst/>
                <a:gdLst/>
                <a:ahLst/>
                <a:cxnLst/>
                <a:rect l="l" t="t" r="r" b="b"/>
                <a:pathLst>
                  <a:path w="802" h="173" extrusionOk="0">
                    <a:moveTo>
                      <a:pt x="0" y="0"/>
                    </a:moveTo>
                    <a:lnTo>
                      <a:pt x="0" y="172"/>
                    </a:lnTo>
                    <a:lnTo>
                      <a:pt x="802" y="172"/>
                    </a:lnTo>
                    <a:lnTo>
                      <a:pt x="80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3" name="Google Shape;613;p37"/>
              <p:cNvSpPr/>
              <p:nvPr/>
            </p:nvSpPr>
            <p:spPr>
              <a:xfrm>
                <a:off x="6019454" y="2465593"/>
                <a:ext cx="154030" cy="21296"/>
              </a:xfrm>
              <a:custGeom>
                <a:avLst/>
                <a:gdLst/>
                <a:ahLst/>
                <a:cxnLst/>
                <a:rect l="l" t="t" r="r" b="b"/>
                <a:pathLst>
                  <a:path w="1461" h="202" extrusionOk="0">
                    <a:moveTo>
                      <a:pt x="1" y="1"/>
                    </a:moveTo>
                    <a:lnTo>
                      <a:pt x="1" y="201"/>
                    </a:lnTo>
                    <a:lnTo>
                      <a:pt x="1460" y="201"/>
                    </a:lnTo>
                    <a:lnTo>
                      <a:pt x="1460" y="1"/>
                    </a:lnTo>
                    <a:close/>
                  </a:path>
                </a:pathLst>
              </a:custGeom>
              <a:solidFill>
                <a:srgbClr val="6D8FB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4" name="Google Shape;614;p37"/>
              <p:cNvSpPr/>
              <p:nvPr/>
            </p:nvSpPr>
            <p:spPr>
              <a:xfrm>
                <a:off x="6028521" y="2432384"/>
                <a:ext cx="135896" cy="42382"/>
              </a:xfrm>
              <a:custGeom>
                <a:avLst/>
                <a:gdLst/>
                <a:ahLst/>
                <a:cxnLst/>
                <a:rect l="l" t="t" r="r" b="b"/>
                <a:pathLst>
                  <a:path w="1289" h="402" extrusionOk="0">
                    <a:moveTo>
                      <a:pt x="1" y="1"/>
                    </a:moveTo>
                    <a:lnTo>
                      <a:pt x="1" y="402"/>
                    </a:lnTo>
                    <a:lnTo>
                      <a:pt x="1288" y="402"/>
                    </a:lnTo>
                    <a:lnTo>
                      <a:pt x="1288" y="1"/>
                    </a:lnTo>
                    <a:close/>
                  </a:path>
                </a:pathLst>
              </a:custGeom>
              <a:solidFill>
                <a:srgbClr val="8AA5C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5" name="Google Shape;615;p37"/>
              <p:cNvSpPr/>
              <p:nvPr/>
            </p:nvSpPr>
            <p:spPr>
              <a:xfrm>
                <a:off x="6064787" y="2411299"/>
                <a:ext cx="63467" cy="33315"/>
              </a:xfrm>
              <a:custGeom>
                <a:avLst/>
                <a:gdLst/>
                <a:ahLst/>
                <a:cxnLst/>
                <a:rect l="l" t="t" r="r" b="b"/>
                <a:pathLst>
                  <a:path w="602" h="316" extrusionOk="0">
                    <a:moveTo>
                      <a:pt x="0" y="1"/>
                    </a:moveTo>
                    <a:lnTo>
                      <a:pt x="0" y="315"/>
                    </a:lnTo>
                    <a:lnTo>
                      <a:pt x="601" y="315"/>
                    </a:lnTo>
                    <a:lnTo>
                      <a:pt x="601" y="1"/>
                    </a:lnTo>
                    <a:close/>
                  </a:path>
                </a:pathLst>
              </a:custGeom>
              <a:solidFill>
                <a:srgbClr val="8AA5C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6" name="Google Shape;616;p37"/>
              <p:cNvSpPr/>
              <p:nvPr/>
            </p:nvSpPr>
            <p:spPr>
              <a:xfrm>
                <a:off x="5265135" y="2565221"/>
                <a:ext cx="126829" cy="271581"/>
              </a:xfrm>
              <a:custGeom>
                <a:avLst/>
                <a:gdLst/>
                <a:ahLst/>
                <a:cxnLst/>
                <a:rect l="l" t="t" r="r" b="b"/>
                <a:pathLst>
                  <a:path w="1203" h="2576" fill="none" extrusionOk="0">
                    <a:moveTo>
                      <a:pt x="1203" y="0"/>
                    </a:moveTo>
                    <a:cubicBezTo>
                      <a:pt x="802" y="29"/>
                      <a:pt x="487" y="315"/>
                      <a:pt x="402" y="687"/>
                    </a:cubicBezTo>
                    <a:cubicBezTo>
                      <a:pt x="201" y="1546"/>
                      <a:pt x="258" y="2290"/>
                      <a:pt x="1" y="2576"/>
                    </a:cubicBezTo>
                  </a:path>
                </a:pathLst>
              </a:custGeom>
              <a:noFill/>
              <a:ln w="9300" cap="flat" cmpd="sng">
                <a:solidFill>
                  <a:schemeClr val="dk1"/>
                </a:solidFill>
                <a:prstDash val="solid"/>
                <a:miter lim="28619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7" name="Google Shape;617;p37"/>
              <p:cNvSpPr/>
              <p:nvPr/>
            </p:nvSpPr>
            <p:spPr>
              <a:xfrm>
                <a:off x="5238040" y="2809599"/>
                <a:ext cx="54401" cy="57458"/>
              </a:xfrm>
              <a:custGeom>
                <a:avLst/>
                <a:gdLst/>
                <a:ahLst/>
                <a:cxnLst/>
                <a:rect l="l" t="t" r="r" b="b"/>
                <a:pathLst>
                  <a:path w="516" h="545" extrusionOk="0">
                    <a:moveTo>
                      <a:pt x="258" y="0"/>
                    </a:moveTo>
                    <a:cubicBezTo>
                      <a:pt x="115" y="0"/>
                      <a:pt x="0" y="115"/>
                      <a:pt x="0" y="258"/>
                    </a:cubicBezTo>
                    <a:cubicBezTo>
                      <a:pt x="0" y="430"/>
                      <a:pt x="115" y="544"/>
                      <a:pt x="258" y="544"/>
                    </a:cubicBezTo>
                    <a:cubicBezTo>
                      <a:pt x="401" y="544"/>
                      <a:pt x="515" y="430"/>
                      <a:pt x="515" y="258"/>
                    </a:cubicBezTo>
                    <a:cubicBezTo>
                      <a:pt x="515" y="115"/>
                      <a:pt x="401" y="0"/>
                      <a:pt x="25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8" name="Google Shape;618;p37"/>
              <p:cNvSpPr/>
              <p:nvPr/>
            </p:nvSpPr>
            <p:spPr>
              <a:xfrm>
                <a:off x="5250059" y="2821618"/>
                <a:ext cx="30363" cy="33315"/>
              </a:xfrm>
              <a:custGeom>
                <a:avLst/>
                <a:gdLst/>
                <a:ahLst/>
                <a:cxnLst/>
                <a:rect l="l" t="t" r="r" b="b"/>
                <a:pathLst>
                  <a:path w="288" h="316" extrusionOk="0">
                    <a:moveTo>
                      <a:pt x="144" y="1"/>
                    </a:moveTo>
                    <a:cubicBezTo>
                      <a:pt x="58" y="1"/>
                      <a:pt x="1" y="87"/>
                      <a:pt x="1" y="144"/>
                    </a:cubicBezTo>
                    <a:cubicBezTo>
                      <a:pt x="1" y="230"/>
                      <a:pt x="58" y="316"/>
                      <a:pt x="144" y="316"/>
                    </a:cubicBezTo>
                    <a:cubicBezTo>
                      <a:pt x="230" y="316"/>
                      <a:pt x="287" y="230"/>
                      <a:pt x="287" y="144"/>
                    </a:cubicBezTo>
                    <a:cubicBezTo>
                      <a:pt x="287" y="87"/>
                      <a:pt x="230" y="1"/>
                      <a:pt x="144" y="1"/>
                    </a:cubicBezTo>
                    <a:close/>
                  </a:path>
                </a:pathLst>
              </a:custGeom>
              <a:solidFill>
                <a:srgbClr val="DBE1E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9" name="Google Shape;619;p37"/>
              <p:cNvSpPr/>
              <p:nvPr/>
            </p:nvSpPr>
            <p:spPr>
              <a:xfrm>
                <a:off x="5512568" y="2565221"/>
                <a:ext cx="102686" cy="126829"/>
              </a:xfrm>
              <a:custGeom>
                <a:avLst/>
                <a:gdLst/>
                <a:ahLst/>
                <a:cxnLst/>
                <a:rect l="l" t="t" r="r" b="b"/>
                <a:pathLst>
                  <a:path w="974" h="1203" fill="none" extrusionOk="0">
                    <a:moveTo>
                      <a:pt x="1" y="0"/>
                    </a:moveTo>
                    <a:cubicBezTo>
                      <a:pt x="401" y="57"/>
                      <a:pt x="745" y="344"/>
                      <a:pt x="859" y="773"/>
                    </a:cubicBezTo>
                    <a:cubicBezTo>
                      <a:pt x="917" y="916"/>
                      <a:pt x="945" y="1059"/>
                      <a:pt x="974" y="1202"/>
                    </a:cubicBezTo>
                  </a:path>
                </a:pathLst>
              </a:custGeom>
              <a:noFill/>
              <a:ln w="9300" cap="flat" cmpd="sng">
                <a:solidFill>
                  <a:schemeClr val="dk1"/>
                </a:solidFill>
                <a:prstDash val="solid"/>
                <a:miter lim="28619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20" name="Google Shape;620;p37"/>
              <p:cNvSpPr/>
              <p:nvPr/>
            </p:nvSpPr>
            <p:spPr>
              <a:xfrm>
                <a:off x="5566862" y="2679819"/>
                <a:ext cx="99734" cy="156982"/>
              </a:xfrm>
              <a:custGeom>
                <a:avLst/>
                <a:gdLst/>
                <a:ahLst/>
                <a:cxnLst/>
                <a:rect l="l" t="t" r="r" b="b"/>
                <a:pathLst>
                  <a:path w="946" h="1489" fill="none" extrusionOk="0">
                    <a:moveTo>
                      <a:pt x="29" y="1489"/>
                    </a:moveTo>
                    <a:cubicBezTo>
                      <a:pt x="1" y="1117"/>
                      <a:pt x="29" y="745"/>
                      <a:pt x="58" y="401"/>
                    </a:cubicBezTo>
                    <a:cubicBezTo>
                      <a:pt x="173" y="29"/>
                      <a:pt x="688" y="1"/>
                      <a:pt x="859" y="373"/>
                    </a:cubicBezTo>
                    <a:cubicBezTo>
                      <a:pt x="917" y="688"/>
                      <a:pt x="945" y="1031"/>
                      <a:pt x="945" y="1374"/>
                    </a:cubicBezTo>
                  </a:path>
                </a:pathLst>
              </a:custGeom>
              <a:noFill/>
              <a:ln w="9300" cap="flat" cmpd="sng">
                <a:solidFill>
                  <a:srgbClr val="C4CFE2"/>
                </a:solidFill>
                <a:prstDash val="solid"/>
                <a:miter lim="28619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21" name="Google Shape;621;p37"/>
              <p:cNvSpPr/>
              <p:nvPr/>
            </p:nvSpPr>
            <p:spPr>
              <a:xfrm>
                <a:off x="5569920" y="2682877"/>
                <a:ext cx="93620" cy="81601"/>
              </a:xfrm>
              <a:custGeom>
                <a:avLst/>
                <a:gdLst/>
                <a:ahLst/>
                <a:cxnLst/>
                <a:rect l="l" t="t" r="r" b="b"/>
                <a:pathLst>
                  <a:path w="888" h="774" fill="none" extrusionOk="0">
                    <a:moveTo>
                      <a:pt x="0" y="773"/>
                    </a:moveTo>
                    <a:cubicBezTo>
                      <a:pt x="0" y="630"/>
                      <a:pt x="0" y="516"/>
                      <a:pt x="29" y="401"/>
                    </a:cubicBezTo>
                    <a:cubicBezTo>
                      <a:pt x="144" y="29"/>
                      <a:pt x="659" y="0"/>
                      <a:pt x="830" y="344"/>
                    </a:cubicBezTo>
                    <a:cubicBezTo>
                      <a:pt x="859" y="487"/>
                      <a:pt x="888" y="630"/>
                      <a:pt x="888" y="773"/>
                    </a:cubicBezTo>
                  </a:path>
                </a:pathLst>
              </a:custGeom>
              <a:noFill/>
              <a:ln w="9300" cap="flat" cmpd="sng">
                <a:solidFill>
                  <a:schemeClr val="dk1"/>
                </a:solidFill>
                <a:prstDash val="solid"/>
                <a:miter lim="28619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22" name="Google Shape;622;p37"/>
              <p:cNvSpPr/>
              <p:nvPr/>
            </p:nvSpPr>
            <p:spPr>
              <a:xfrm>
                <a:off x="5563911" y="2836694"/>
                <a:ext cx="18134" cy="105"/>
              </a:xfrm>
              <a:custGeom>
                <a:avLst/>
                <a:gdLst/>
                <a:ahLst/>
                <a:cxnLst/>
                <a:rect l="l" t="t" r="r" b="b"/>
                <a:pathLst>
                  <a:path w="172" h="1" fill="none" extrusionOk="0">
                    <a:moveTo>
                      <a:pt x="0" y="1"/>
                    </a:moveTo>
                    <a:lnTo>
                      <a:pt x="172" y="1"/>
                    </a:lnTo>
                  </a:path>
                </a:pathLst>
              </a:custGeom>
              <a:noFill/>
              <a:ln w="9300" cap="flat" cmpd="sng">
                <a:solidFill>
                  <a:schemeClr val="lt2"/>
                </a:solidFill>
                <a:prstDash val="solid"/>
                <a:miter lim="28619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23" name="Google Shape;623;p37"/>
              <p:cNvSpPr/>
              <p:nvPr/>
            </p:nvSpPr>
            <p:spPr>
              <a:xfrm>
                <a:off x="5654366" y="2827732"/>
                <a:ext cx="18239" cy="105"/>
              </a:xfrm>
              <a:custGeom>
                <a:avLst/>
                <a:gdLst/>
                <a:ahLst/>
                <a:cxnLst/>
                <a:rect l="l" t="t" r="r" b="b"/>
                <a:pathLst>
                  <a:path w="173" h="1" fill="none" extrusionOk="0">
                    <a:moveTo>
                      <a:pt x="1" y="0"/>
                    </a:moveTo>
                    <a:lnTo>
                      <a:pt x="173" y="0"/>
                    </a:lnTo>
                  </a:path>
                </a:pathLst>
              </a:custGeom>
              <a:noFill/>
              <a:ln w="9300" cap="flat" cmpd="sng">
                <a:solidFill>
                  <a:schemeClr val="lt2"/>
                </a:solidFill>
                <a:prstDash val="solid"/>
                <a:miter lim="28619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624" name="Google Shape;624;p37"/>
            <p:cNvSpPr/>
            <p:nvPr/>
          </p:nvSpPr>
          <p:spPr>
            <a:xfrm>
              <a:off x="8316534" y="1675523"/>
              <a:ext cx="217946" cy="186632"/>
            </a:xfrm>
            <a:custGeom>
              <a:avLst/>
              <a:gdLst/>
              <a:ahLst/>
              <a:cxnLst/>
              <a:rect l="l" t="t" r="r" b="b"/>
              <a:pathLst>
                <a:path w="6814" h="5835" extrusionOk="0">
                  <a:moveTo>
                    <a:pt x="3882" y="718"/>
                  </a:moveTo>
                  <a:cubicBezTo>
                    <a:pt x="5008" y="718"/>
                    <a:pt x="6089" y="1591"/>
                    <a:pt x="6089" y="2914"/>
                  </a:cubicBezTo>
                  <a:cubicBezTo>
                    <a:pt x="6089" y="4132"/>
                    <a:pt x="5103" y="5103"/>
                    <a:pt x="3886" y="5103"/>
                  </a:cubicBezTo>
                  <a:cubicBezTo>
                    <a:pt x="1943" y="5103"/>
                    <a:pt x="972" y="2740"/>
                    <a:pt x="2349" y="1363"/>
                  </a:cubicBezTo>
                  <a:cubicBezTo>
                    <a:pt x="2795" y="918"/>
                    <a:pt x="3344" y="718"/>
                    <a:pt x="3882" y="718"/>
                  </a:cubicBezTo>
                  <a:close/>
                  <a:moveTo>
                    <a:pt x="3912" y="0"/>
                  </a:moveTo>
                  <a:cubicBezTo>
                    <a:pt x="3903" y="0"/>
                    <a:pt x="3895" y="0"/>
                    <a:pt x="3886" y="1"/>
                  </a:cubicBezTo>
                  <a:cubicBezTo>
                    <a:pt x="1291" y="1"/>
                    <a:pt x="1" y="3146"/>
                    <a:pt x="1842" y="4973"/>
                  </a:cubicBezTo>
                  <a:cubicBezTo>
                    <a:pt x="2433" y="5568"/>
                    <a:pt x="3162" y="5834"/>
                    <a:pt x="3877" y="5834"/>
                  </a:cubicBezTo>
                  <a:cubicBezTo>
                    <a:pt x="5374" y="5834"/>
                    <a:pt x="6814" y="4670"/>
                    <a:pt x="6814" y="2914"/>
                  </a:cubicBezTo>
                  <a:cubicBezTo>
                    <a:pt x="6814" y="1314"/>
                    <a:pt x="5509" y="0"/>
                    <a:pt x="39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25" name="Google Shape;625;p37"/>
            <p:cNvSpPr/>
            <p:nvPr/>
          </p:nvSpPr>
          <p:spPr>
            <a:xfrm flipH="1">
              <a:off x="5109078" y="929116"/>
              <a:ext cx="642577" cy="231154"/>
            </a:xfrm>
            <a:custGeom>
              <a:avLst/>
              <a:gdLst/>
              <a:ahLst/>
              <a:cxnLst/>
              <a:rect l="l" t="t" r="r" b="b"/>
              <a:pathLst>
                <a:path w="6794" h="2444" extrusionOk="0">
                  <a:moveTo>
                    <a:pt x="1372" y="0"/>
                  </a:moveTo>
                  <a:cubicBezTo>
                    <a:pt x="792" y="0"/>
                    <a:pt x="314" y="464"/>
                    <a:pt x="314" y="1044"/>
                  </a:cubicBezTo>
                  <a:cubicBezTo>
                    <a:pt x="314" y="1218"/>
                    <a:pt x="357" y="1377"/>
                    <a:pt x="430" y="1537"/>
                  </a:cubicBezTo>
                  <a:lnTo>
                    <a:pt x="97" y="2160"/>
                  </a:lnTo>
                  <a:cubicBezTo>
                    <a:pt x="1" y="2292"/>
                    <a:pt x="112" y="2443"/>
                    <a:pt x="244" y="2443"/>
                  </a:cubicBezTo>
                  <a:cubicBezTo>
                    <a:pt x="272" y="2443"/>
                    <a:pt x="301" y="2436"/>
                    <a:pt x="328" y="2421"/>
                  </a:cubicBezTo>
                  <a:lnTo>
                    <a:pt x="1155" y="2073"/>
                  </a:lnTo>
                  <a:cubicBezTo>
                    <a:pt x="1213" y="2088"/>
                    <a:pt x="1285" y="2088"/>
                    <a:pt x="1372" y="2088"/>
                  </a:cubicBezTo>
                  <a:lnTo>
                    <a:pt x="5735" y="2088"/>
                  </a:lnTo>
                  <a:cubicBezTo>
                    <a:pt x="6315" y="2088"/>
                    <a:pt x="6794" y="1624"/>
                    <a:pt x="6794" y="1044"/>
                  </a:cubicBezTo>
                  <a:cubicBezTo>
                    <a:pt x="6794" y="464"/>
                    <a:pt x="6315" y="0"/>
                    <a:pt x="57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26" name="Google Shape;626;p37"/>
            <p:cNvSpPr/>
            <p:nvPr/>
          </p:nvSpPr>
          <p:spPr>
            <a:xfrm rot="2700000">
              <a:off x="5523179" y="3258927"/>
              <a:ext cx="154764" cy="154852"/>
            </a:xfrm>
            <a:custGeom>
              <a:avLst/>
              <a:gdLst/>
              <a:ahLst/>
              <a:cxnLst/>
              <a:rect l="l" t="t" r="r" b="b"/>
              <a:pathLst>
                <a:path w="1769" h="1770" extrusionOk="0">
                  <a:moveTo>
                    <a:pt x="681" y="1"/>
                  </a:moveTo>
                  <a:lnTo>
                    <a:pt x="681" y="668"/>
                  </a:lnTo>
                  <a:lnTo>
                    <a:pt x="0" y="668"/>
                  </a:lnTo>
                  <a:lnTo>
                    <a:pt x="0" y="1088"/>
                  </a:lnTo>
                  <a:lnTo>
                    <a:pt x="681" y="1088"/>
                  </a:lnTo>
                  <a:lnTo>
                    <a:pt x="681" y="1769"/>
                  </a:lnTo>
                  <a:lnTo>
                    <a:pt x="1102" y="1769"/>
                  </a:lnTo>
                  <a:lnTo>
                    <a:pt x="1102" y="1088"/>
                  </a:lnTo>
                  <a:lnTo>
                    <a:pt x="1769" y="1088"/>
                  </a:lnTo>
                  <a:lnTo>
                    <a:pt x="1769" y="668"/>
                  </a:lnTo>
                  <a:lnTo>
                    <a:pt x="1102" y="668"/>
                  </a:lnTo>
                  <a:lnTo>
                    <a:pt x="110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27" name="Google Shape;627;p37"/>
            <p:cNvSpPr/>
            <p:nvPr/>
          </p:nvSpPr>
          <p:spPr>
            <a:xfrm>
              <a:off x="7064454" y="3163620"/>
              <a:ext cx="350269" cy="345486"/>
            </a:xfrm>
            <a:custGeom>
              <a:avLst/>
              <a:gdLst/>
              <a:ahLst/>
              <a:cxnLst/>
              <a:rect l="l" t="t" r="r" b="b"/>
              <a:pathLst>
                <a:path w="4248" h="4190" extrusionOk="0">
                  <a:moveTo>
                    <a:pt x="2119" y="1113"/>
                  </a:moveTo>
                  <a:cubicBezTo>
                    <a:pt x="2620" y="1113"/>
                    <a:pt x="3102" y="1505"/>
                    <a:pt x="3102" y="2102"/>
                  </a:cubicBezTo>
                  <a:cubicBezTo>
                    <a:pt x="3102" y="2638"/>
                    <a:pt x="2667" y="3073"/>
                    <a:pt x="2131" y="3073"/>
                  </a:cubicBezTo>
                  <a:cubicBezTo>
                    <a:pt x="1247" y="3073"/>
                    <a:pt x="812" y="2015"/>
                    <a:pt x="1435" y="1406"/>
                  </a:cubicBezTo>
                  <a:cubicBezTo>
                    <a:pt x="1633" y="1204"/>
                    <a:pt x="1878" y="1113"/>
                    <a:pt x="2119" y="1113"/>
                  </a:cubicBezTo>
                  <a:close/>
                  <a:moveTo>
                    <a:pt x="1522" y="0"/>
                  </a:moveTo>
                  <a:lnTo>
                    <a:pt x="1522" y="362"/>
                  </a:lnTo>
                  <a:cubicBezTo>
                    <a:pt x="1522" y="464"/>
                    <a:pt x="1464" y="565"/>
                    <a:pt x="1377" y="609"/>
                  </a:cubicBezTo>
                  <a:cubicBezTo>
                    <a:pt x="1319" y="638"/>
                    <a:pt x="1261" y="667"/>
                    <a:pt x="1218" y="696"/>
                  </a:cubicBezTo>
                  <a:cubicBezTo>
                    <a:pt x="1169" y="728"/>
                    <a:pt x="1111" y="747"/>
                    <a:pt x="1052" y="747"/>
                  </a:cubicBezTo>
                  <a:cubicBezTo>
                    <a:pt x="1005" y="747"/>
                    <a:pt x="958" y="736"/>
                    <a:pt x="913" y="710"/>
                  </a:cubicBezTo>
                  <a:lnTo>
                    <a:pt x="609" y="522"/>
                  </a:lnTo>
                  <a:lnTo>
                    <a:pt x="0" y="1566"/>
                  </a:lnTo>
                  <a:lnTo>
                    <a:pt x="319" y="1740"/>
                  </a:lnTo>
                  <a:cubicBezTo>
                    <a:pt x="421" y="1798"/>
                    <a:pt x="464" y="1899"/>
                    <a:pt x="464" y="2001"/>
                  </a:cubicBezTo>
                  <a:lnTo>
                    <a:pt x="464" y="2087"/>
                  </a:lnTo>
                  <a:lnTo>
                    <a:pt x="464" y="2189"/>
                  </a:lnTo>
                  <a:cubicBezTo>
                    <a:pt x="464" y="2290"/>
                    <a:pt x="421" y="2392"/>
                    <a:pt x="319" y="2450"/>
                  </a:cubicBezTo>
                  <a:lnTo>
                    <a:pt x="0" y="2624"/>
                  </a:lnTo>
                  <a:lnTo>
                    <a:pt x="609" y="3653"/>
                  </a:lnTo>
                  <a:lnTo>
                    <a:pt x="913" y="3479"/>
                  </a:lnTo>
                  <a:cubicBezTo>
                    <a:pt x="958" y="3454"/>
                    <a:pt x="1005" y="3442"/>
                    <a:pt x="1052" y="3442"/>
                  </a:cubicBezTo>
                  <a:cubicBezTo>
                    <a:pt x="1111" y="3442"/>
                    <a:pt x="1169" y="3461"/>
                    <a:pt x="1218" y="3494"/>
                  </a:cubicBezTo>
                  <a:cubicBezTo>
                    <a:pt x="1261" y="3523"/>
                    <a:pt x="1319" y="3552"/>
                    <a:pt x="1377" y="3581"/>
                  </a:cubicBezTo>
                  <a:cubicBezTo>
                    <a:pt x="1464" y="3624"/>
                    <a:pt x="1522" y="3726"/>
                    <a:pt x="1522" y="3827"/>
                  </a:cubicBezTo>
                  <a:lnTo>
                    <a:pt x="1522" y="4189"/>
                  </a:lnTo>
                  <a:lnTo>
                    <a:pt x="2725" y="4189"/>
                  </a:lnTo>
                  <a:lnTo>
                    <a:pt x="2725" y="3827"/>
                  </a:lnTo>
                  <a:cubicBezTo>
                    <a:pt x="2725" y="3726"/>
                    <a:pt x="2783" y="3624"/>
                    <a:pt x="2885" y="3581"/>
                  </a:cubicBezTo>
                  <a:cubicBezTo>
                    <a:pt x="2928" y="3552"/>
                    <a:pt x="2986" y="3523"/>
                    <a:pt x="3030" y="3494"/>
                  </a:cubicBezTo>
                  <a:cubicBezTo>
                    <a:pt x="3079" y="3461"/>
                    <a:pt x="3137" y="3442"/>
                    <a:pt x="3196" y="3442"/>
                  </a:cubicBezTo>
                  <a:cubicBezTo>
                    <a:pt x="3242" y="3442"/>
                    <a:pt x="3290" y="3454"/>
                    <a:pt x="3334" y="3479"/>
                  </a:cubicBezTo>
                  <a:lnTo>
                    <a:pt x="3653" y="3653"/>
                  </a:lnTo>
                  <a:lnTo>
                    <a:pt x="4247" y="2624"/>
                  </a:lnTo>
                  <a:lnTo>
                    <a:pt x="3928" y="2450"/>
                  </a:lnTo>
                  <a:cubicBezTo>
                    <a:pt x="3827" y="2392"/>
                    <a:pt x="3784" y="2290"/>
                    <a:pt x="3784" y="2189"/>
                  </a:cubicBezTo>
                  <a:lnTo>
                    <a:pt x="3784" y="2102"/>
                  </a:lnTo>
                  <a:lnTo>
                    <a:pt x="3784" y="2001"/>
                  </a:lnTo>
                  <a:cubicBezTo>
                    <a:pt x="3784" y="1899"/>
                    <a:pt x="3827" y="1798"/>
                    <a:pt x="3928" y="1740"/>
                  </a:cubicBezTo>
                  <a:lnTo>
                    <a:pt x="4247" y="1566"/>
                  </a:lnTo>
                  <a:lnTo>
                    <a:pt x="3653" y="522"/>
                  </a:lnTo>
                  <a:lnTo>
                    <a:pt x="3334" y="710"/>
                  </a:lnTo>
                  <a:cubicBezTo>
                    <a:pt x="3290" y="736"/>
                    <a:pt x="3242" y="747"/>
                    <a:pt x="3196" y="747"/>
                  </a:cubicBezTo>
                  <a:cubicBezTo>
                    <a:pt x="3137" y="747"/>
                    <a:pt x="3079" y="728"/>
                    <a:pt x="3030" y="696"/>
                  </a:cubicBezTo>
                  <a:cubicBezTo>
                    <a:pt x="2986" y="667"/>
                    <a:pt x="2928" y="638"/>
                    <a:pt x="2885" y="609"/>
                  </a:cubicBezTo>
                  <a:cubicBezTo>
                    <a:pt x="2783" y="565"/>
                    <a:pt x="2725" y="464"/>
                    <a:pt x="2725" y="362"/>
                  </a:cubicBezTo>
                  <a:lnTo>
                    <a:pt x="2725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132" name="그림 1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7420" y="6420661"/>
            <a:ext cx="1847850" cy="39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324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7420" y="6420661"/>
            <a:ext cx="1847850" cy="390525"/>
          </a:xfrm>
          <a:prstGeom prst="rect">
            <a:avLst/>
          </a:prstGeom>
        </p:spPr>
      </p:pic>
      <p:sp>
        <p:nvSpPr>
          <p:cNvPr id="8" name="Google Shape;1673;p47"/>
          <p:cNvSpPr txBox="1">
            <a:spLocks noGrp="1"/>
          </p:cNvSpPr>
          <p:nvPr>
            <p:ph type="title"/>
          </p:nvPr>
        </p:nvSpPr>
        <p:spPr>
          <a:xfrm>
            <a:off x="952400" y="732800"/>
            <a:ext cx="10287200" cy="624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altLang="ko-KR" smtClean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2.1 </a:t>
            </a:r>
            <a:r>
              <a:rPr lang="ko-KR" altLang="en-US" smtClean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정책 수립</a:t>
            </a:r>
            <a:endParaRPr dirty="0">
              <a:latin typeface="넥슨Lv1고딕 OTF Bold" panose="00000800000000000000" pitchFamily="50" charset="-127"/>
              <a:ea typeface="넥슨Lv1고딕 OTF Bold" panose="00000800000000000000" pitchFamily="50" charset="-127"/>
            </a:endParaRPr>
          </a:p>
        </p:txBody>
      </p:sp>
      <p:sp>
        <p:nvSpPr>
          <p:cNvPr id="4" name="Google Shape;1889;p51"/>
          <p:cNvSpPr/>
          <p:nvPr/>
        </p:nvSpPr>
        <p:spPr>
          <a:xfrm>
            <a:off x="4565600" y="2457500"/>
            <a:ext cx="3060800" cy="3060800"/>
          </a:xfrm>
          <a:prstGeom prst="ellips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" name="Google Shape;1890;p51"/>
          <p:cNvSpPr/>
          <p:nvPr/>
        </p:nvSpPr>
        <p:spPr>
          <a:xfrm>
            <a:off x="4852253" y="2726300"/>
            <a:ext cx="2524400" cy="252320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grpSp>
        <p:nvGrpSpPr>
          <p:cNvPr id="7" name="Google Shape;1907;p51"/>
          <p:cNvGrpSpPr/>
          <p:nvPr/>
        </p:nvGrpSpPr>
        <p:grpSpPr>
          <a:xfrm>
            <a:off x="5710616" y="3601494"/>
            <a:ext cx="770771" cy="772833"/>
            <a:chOff x="-23615075" y="3148525"/>
            <a:chExt cx="295375" cy="296150"/>
          </a:xfrm>
        </p:grpSpPr>
        <p:sp>
          <p:nvSpPr>
            <p:cNvPr id="9" name="Google Shape;1908;p51"/>
            <p:cNvSpPr/>
            <p:nvPr/>
          </p:nvSpPr>
          <p:spPr>
            <a:xfrm>
              <a:off x="-23493775" y="3183950"/>
              <a:ext cx="52775" cy="53600"/>
            </a:xfrm>
            <a:custGeom>
              <a:avLst/>
              <a:gdLst/>
              <a:ahLst/>
              <a:cxnLst/>
              <a:rect l="l" t="t" r="r" b="b"/>
              <a:pathLst>
                <a:path w="2111" h="2144" extrusionOk="0">
                  <a:moveTo>
                    <a:pt x="1040" y="1"/>
                  </a:moveTo>
                  <a:cubicBezTo>
                    <a:pt x="851" y="1"/>
                    <a:pt x="693" y="158"/>
                    <a:pt x="693" y="347"/>
                  </a:cubicBezTo>
                  <a:lnTo>
                    <a:pt x="693" y="725"/>
                  </a:lnTo>
                  <a:lnTo>
                    <a:pt x="347" y="725"/>
                  </a:lnTo>
                  <a:cubicBezTo>
                    <a:pt x="158" y="725"/>
                    <a:pt x="0" y="883"/>
                    <a:pt x="0" y="1072"/>
                  </a:cubicBezTo>
                  <a:cubicBezTo>
                    <a:pt x="0" y="1261"/>
                    <a:pt x="158" y="1418"/>
                    <a:pt x="347" y="1418"/>
                  </a:cubicBezTo>
                  <a:lnTo>
                    <a:pt x="693" y="1418"/>
                  </a:lnTo>
                  <a:lnTo>
                    <a:pt x="693" y="1765"/>
                  </a:lnTo>
                  <a:cubicBezTo>
                    <a:pt x="693" y="1986"/>
                    <a:pt x="851" y="2143"/>
                    <a:pt x="1040" y="2143"/>
                  </a:cubicBezTo>
                  <a:cubicBezTo>
                    <a:pt x="1260" y="2143"/>
                    <a:pt x="1418" y="1986"/>
                    <a:pt x="1418" y="1765"/>
                  </a:cubicBezTo>
                  <a:lnTo>
                    <a:pt x="1418" y="1418"/>
                  </a:lnTo>
                  <a:lnTo>
                    <a:pt x="1764" y="1418"/>
                  </a:lnTo>
                  <a:cubicBezTo>
                    <a:pt x="1953" y="1418"/>
                    <a:pt x="2111" y="1261"/>
                    <a:pt x="2111" y="1072"/>
                  </a:cubicBezTo>
                  <a:cubicBezTo>
                    <a:pt x="2111" y="883"/>
                    <a:pt x="1953" y="725"/>
                    <a:pt x="1764" y="725"/>
                  </a:cubicBezTo>
                  <a:lnTo>
                    <a:pt x="1418" y="725"/>
                  </a:lnTo>
                  <a:lnTo>
                    <a:pt x="1418" y="347"/>
                  </a:lnTo>
                  <a:cubicBezTo>
                    <a:pt x="1418" y="158"/>
                    <a:pt x="1260" y="1"/>
                    <a:pt x="10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" name="Google Shape;1909;p51"/>
            <p:cNvSpPr/>
            <p:nvPr/>
          </p:nvSpPr>
          <p:spPr>
            <a:xfrm>
              <a:off x="-23615075" y="3268225"/>
              <a:ext cx="34675" cy="173300"/>
            </a:xfrm>
            <a:custGeom>
              <a:avLst/>
              <a:gdLst/>
              <a:ahLst/>
              <a:cxnLst/>
              <a:rect l="l" t="t" r="r" b="b"/>
              <a:pathLst>
                <a:path w="1387" h="6932" extrusionOk="0">
                  <a:moveTo>
                    <a:pt x="1008" y="1"/>
                  </a:moveTo>
                  <a:cubicBezTo>
                    <a:pt x="441" y="1"/>
                    <a:pt x="0" y="473"/>
                    <a:pt x="0" y="1040"/>
                  </a:cubicBezTo>
                  <a:lnTo>
                    <a:pt x="0" y="6585"/>
                  </a:lnTo>
                  <a:cubicBezTo>
                    <a:pt x="0" y="6774"/>
                    <a:pt x="158" y="6932"/>
                    <a:pt x="347" y="6932"/>
                  </a:cubicBezTo>
                  <a:lnTo>
                    <a:pt x="1386" y="6932"/>
                  </a:lnTo>
                  <a:lnTo>
                    <a:pt x="1386" y="4285"/>
                  </a:lnTo>
                  <a:lnTo>
                    <a:pt x="662" y="4285"/>
                  </a:lnTo>
                  <a:lnTo>
                    <a:pt x="662" y="3561"/>
                  </a:lnTo>
                  <a:lnTo>
                    <a:pt x="1386" y="3561"/>
                  </a:lnTo>
                  <a:lnTo>
                    <a:pt x="1386" y="2868"/>
                  </a:lnTo>
                  <a:lnTo>
                    <a:pt x="662" y="2868"/>
                  </a:lnTo>
                  <a:lnTo>
                    <a:pt x="662" y="2143"/>
                  </a:lnTo>
                  <a:lnTo>
                    <a:pt x="1386" y="2143"/>
                  </a:lnTo>
                  <a:lnTo>
                    <a:pt x="1386" y="1418"/>
                  </a:lnTo>
                  <a:lnTo>
                    <a:pt x="662" y="1418"/>
                  </a:lnTo>
                  <a:lnTo>
                    <a:pt x="662" y="1072"/>
                  </a:lnTo>
                  <a:cubicBezTo>
                    <a:pt x="662" y="883"/>
                    <a:pt x="819" y="725"/>
                    <a:pt x="1008" y="725"/>
                  </a:cubicBezTo>
                  <a:lnTo>
                    <a:pt x="1386" y="725"/>
                  </a:lnTo>
                  <a:lnTo>
                    <a:pt x="13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" name="Google Shape;1910;p51"/>
            <p:cNvSpPr/>
            <p:nvPr/>
          </p:nvSpPr>
          <p:spPr>
            <a:xfrm>
              <a:off x="-23354375" y="3270600"/>
              <a:ext cx="34675" cy="173300"/>
            </a:xfrm>
            <a:custGeom>
              <a:avLst/>
              <a:gdLst/>
              <a:ahLst/>
              <a:cxnLst/>
              <a:rect l="l" t="t" r="r" b="b"/>
              <a:pathLst>
                <a:path w="1387" h="6932" extrusionOk="0">
                  <a:moveTo>
                    <a:pt x="0" y="0"/>
                  </a:moveTo>
                  <a:lnTo>
                    <a:pt x="0" y="725"/>
                  </a:lnTo>
                  <a:lnTo>
                    <a:pt x="347" y="725"/>
                  </a:lnTo>
                  <a:cubicBezTo>
                    <a:pt x="568" y="725"/>
                    <a:pt x="725" y="882"/>
                    <a:pt x="725" y="1071"/>
                  </a:cubicBezTo>
                  <a:lnTo>
                    <a:pt x="725" y="1418"/>
                  </a:lnTo>
                  <a:lnTo>
                    <a:pt x="0" y="1418"/>
                  </a:lnTo>
                  <a:lnTo>
                    <a:pt x="0" y="2143"/>
                  </a:lnTo>
                  <a:lnTo>
                    <a:pt x="725" y="2143"/>
                  </a:lnTo>
                  <a:lnTo>
                    <a:pt x="725" y="2836"/>
                  </a:lnTo>
                  <a:lnTo>
                    <a:pt x="0" y="2836"/>
                  </a:lnTo>
                  <a:lnTo>
                    <a:pt x="0" y="3560"/>
                  </a:lnTo>
                  <a:lnTo>
                    <a:pt x="725" y="3560"/>
                  </a:lnTo>
                  <a:lnTo>
                    <a:pt x="725" y="4253"/>
                  </a:lnTo>
                  <a:lnTo>
                    <a:pt x="0" y="4253"/>
                  </a:lnTo>
                  <a:lnTo>
                    <a:pt x="0" y="6931"/>
                  </a:lnTo>
                  <a:lnTo>
                    <a:pt x="1040" y="6931"/>
                  </a:lnTo>
                  <a:cubicBezTo>
                    <a:pt x="1229" y="6931"/>
                    <a:pt x="1387" y="6774"/>
                    <a:pt x="1387" y="6585"/>
                  </a:cubicBezTo>
                  <a:lnTo>
                    <a:pt x="1387" y="1040"/>
                  </a:lnTo>
                  <a:cubicBezTo>
                    <a:pt x="1387" y="441"/>
                    <a:pt x="914" y="0"/>
                    <a:pt x="3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" name="Google Shape;1911;p51"/>
            <p:cNvSpPr/>
            <p:nvPr/>
          </p:nvSpPr>
          <p:spPr>
            <a:xfrm>
              <a:off x="-23562300" y="3148525"/>
              <a:ext cx="191400" cy="296150"/>
            </a:xfrm>
            <a:custGeom>
              <a:avLst/>
              <a:gdLst/>
              <a:ahLst/>
              <a:cxnLst/>
              <a:rect l="l" t="t" r="r" b="b"/>
              <a:pathLst>
                <a:path w="7656" h="11846" extrusionOk="0">
                  <a:moveTo>
                    <a:pt x="5545" y="662"/>
                  </a:moveTo>
                  <a:lnTo>
                    <a:pt x="5545" y="1764"/>
                  </a:lnTo>
                  <a:lnTo>
                    <a:pt x="5545" y="4222"/>
                  </a:lnTo>
                  <a:lnTo>
                    <a:pt x="2079" y="4222"/>
                  </a:lnTo>
                  <a:lnTo>
                    <a:pt x="2079" y="1764"/>
                  </a:lnTo>
                  <a:lnTo>
                    <a:pt x="2079" y="662"/>
                  </a:lnTo>
                  <a:close/>
                  <a:moveTo>
                    <a:pt x="3434" y="4883"/>
                  </a:moveTo>
                  <a:lnTo>
                    <a:pt x="3434" y="5608"/>
                  </a:lnTo>
                  <a:lnTo>
                    <a:pt x="2079" y="5608"/>
                  </a:lnTo>
                  <a:lnTo>
                    <a:pt x="2079" y="4883"/>
                  </a:lnTo>
                  <a:close/>
                  <a:moveTo>
                    <a:pt x="5513" y="4883"/>
                  </a:moveTo>
                  <a:lnTo>
                    <a:pt x="5513" y="5608"/>
                  </a:lnTo>
                  <a:lnTo>
                    <a:pt x="4159" y="5608"/>
                  </a:lnTo>
                  <a:lnTo>
                    <a:pt x="4159" y="4883"/>
                  </a:lnTo>
                  <a:close/>
                  <a:moveTo>
                    <a:pt x="3434" y="6301"/>
                  </a:moveTo>
                  <a:lnTo>
                    <a:pt x="3434" y="7026"/>
                  </a:lnTo>
                  <a:lnTo>
                    <a:pt x="2079" y="7026"/>
                  </a:lnTo>
                  <a:lnTo>
                    <a:pt x="2079" y="6301"/>
                  </a:lnTo>
                  <a:close/>
                  <a:moveTo>
                    <a:pt x="5513" y="6301"/>
                  </a:moveTo>
                  <a:lnTo>
                    <a:pt x="5513" y="7026"/>
                  </a:lnTo>
                  <a:lnTo>
                    <a:pt x="4159" y="7026"/>
                  </a:lnTo>
                  <a:lnTo>
                    <a:pt x="4159" y="6301"/>
                  </a:lnTo>
                  <a:close/>
                  <a:moveTo>
                    <a:pt x="3434" y="7687"/>
                  </a:moveTo>
                  <a:lnTo>
                    <a:pt x="3434" y="8380"/>
                  </a:lnTo>
                  <a:lnTo>
                    <a:pt x="2079" y="8380"/>
                  </a:lnTo>
                  <a:lnTo>
                    <a:pt x="2079" y="7687"/>
                  </a:lnTo>
                  <a:close/>
                  <a:moveTo>
                    <a:pt x="5513" y="7687"/>
                  </a:moveTo>
                  <a:lnTo>
                    <a:pt x="5513" y="8380"/>
                  </a:lnTo>
                  <a:lnTo>
                    <a:pt x="4159" y="8380"/>
                  </a:lnTo>
                  <a:lnTo>
                    <a:pt x="4159" y="7687"/>
                  </a:lnTo>
                  <a:close/>
                  <a:moveTo>
                    <a:pt x="1733" y="0"/>
                  </a:moveTo>
                  <a:cubicBezTo>
                    <a:pt x="1544" y="0"/>
                    <a:pt x="1386" y="158"/>
                    <a:pt x="1386" y="347"/>
                  </a:cubicBezTo>
                  <a:lnTo>
                    <a:pt x="1386" y="1449"/>
                  </a:lnTo>
                  <a:lnTo>
                    <a:pt x="1040" y="1449"/>
                  </a:lnTo>
                  <a:cubicBezTo>
                    <a:pt x="441" y="1449"/>
                    <a:pt x="0" y="1922"/>
                    <a:pt x="0" y="2489"/>
                  </a:cubicBezTo>
                  <a:lnTo>
                    <a:pt x="0" y="11846"/>
                  </a:lnTo>
                  <a:lnTo>
                    <a:pt x="2804" y="11846"/>
                  </a:lnTo>
                  <a:lnTo>
                    <a:pt x="2804" y="10491"/>
                  </a:lnTo>
                  <a:lnTo>
                    <a:pt x="4883" y="10491"/>
                  </a:lnTo>
                  <a:cubicBezTo>
                    <a:pt x="4852" y="10586"/>
                    <a:pt x="4852" y="11688"/>
                    <a:pt x="4852" y="11846"/>
                  </a:cubicBezTo>
                  <a:lnTo>
                    <a:pt x="7656" y="11846"/>
                  </a:lnTo>
                  <a:lnTo>
                    <a:pt x="7656" y="2489"/>
                  </a:lnTo>
                  <a:cubicBezTo>
                    <a:pt x="7656" y="1890"/>
                    <a:pt x="7183" y="1449"/>
                    <a:pt x="6616" y="1449"/>
                  </a:cubicBezTo>
                  <a:lnTo>
                    <a:pt x="6270" y="1449"/>
                  </a:lnTo>
                  <a:lnTo>
                    <a:pt x="6270" y="347"/>
                  </a:lnTo>
                  <a:cubicBezTo>
                    <a:pt x="6270" y="158"/>
                    <a:pt x="6112" y="0"/>
                    <a:pt x="59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3" name="Google Shape;1912;p51"/>
          <p:cNvSpPr txBox="1"/>
          <p:nvPr/>
        </p:nvSpPr>
        <p:spPr>
          <a:xfrm>
            <a:off x="1309476" y="2546130"/>
            <a:ext cx="3022400" cy="4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r" defTabSz="1219170" latinLnBrk="0">
              <a:buClr>
                <a:srgbClr val="000000"/>
              </a:buClr>
            </a:pPr>
            <a:r>
              <a:rPr lang="en" sz="2400" kern="0" dirty="0" smtClean="0">
                <a:solidFill>
                  <a:srgbClr val="2F4A8A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  <a:cs typeface="Alata"/>
                <a:sym typeface="Alata"/>
              </a:rPr>
              <a:t>AWS Firewall Manager</a:t>
            </a:r>
            <a:endParaRPr sz="2400" kern="0" dirty="0">
              <a:solidFill>
                <a:srgbClr val="2F4A8A"/>
              </a:solidFill>
              <a:latin typeface="넥슨Lv1고딕 Low OTF Bold" panose="00000800000000000000" pitchFamily="50" charset="-127"/>
              <a:ea typeface="넥슨Lv1고딕 Low OTF Bold" panose="00000800000000000000" pitchFamily="50" charset="-127"/>
              <a:cs typeface="Alata"/>
              <a:sym typeface="Alata"/>
            </a:endParaRPr>
          </a:p>
        </p:txBody>
      </p:sp>
      <p:sp>
        <p:nvSpPr>
          <p:cNvPr id="14" name="Google Shape;1914;p51"/>
          <p:cNvSpPr txBox="1"/>
          <p:nvPr/>
        </p:nvSpPr>
        <p:spPr>
          <a:xfrm>
            <a:off x="7878082" y="2526970"/>
            <a:ext cx="3022400" cy="4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r>
              <a:rPr lang="en" sz="2400" kern="0" dirty="0" smtClean="0">
                <a:solidFill>
                  <a:srgbClr val="2F4A8A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  <a:cs typeface="Alata"/>
                <a:sym typeface="Alata"/>
              </a:rPr>
              <a:t>AWS </a:t>
            </a:r>
            <a:r>
              <a:rPr lang="en-US" sz="2400" kern="0" dirty="0" smtClean="0">
                <a:solidFill>
                  <a:srgbClr val="2F4A8A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  <a:cs typeface="Alata"/>
                <a:sym typeface="Alata"/>
              </a:rPr>
              <a:t>Shield</a:t>
            </a:r>
            <a:endParaRPr lang="en-US" sz="2400" kern="0" dirty="0">
              <a:solidFill>
                <a:srgbClr val="2F4A8A"/>
              </a:solidFill>
              <a:latin typeface="넥슨Lv1고딕 Low OTF Bold" panose="00000800000000000000" pitchFamily="50" charset="-127"/>
              <a:ea typeface="넥슨Lv1고딕 Low OTF Bold" panose="00000800000000000000" pitchFamily="50" charset="-127"/>
              <a:cs typeface="Alata"/>
              <a:sym typeface="Alata"/>
            </a:endParaRPr>
          </a:p>
        </p:txBody>
      </p:sp>
      <p:sp>
        <p:nvSpPr>
          <p:cNvPr id="15" name="Google Shape;1916;p51"/>
          <p:cNvSpPr txBox="1"/>
          <p:nvPr/>
        </p:nvSpPr>
        <p:spPr>
          <a:xfrm>
            <a:off x="362119" y="4497547"/>
            <a:ext cx="4000665" cy="4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r" defTabSz="1219170" latinLnBrk="0">
              <a:buClr>
                <a:srgbClr val="000000"/>
              </a:buClr>
            </a:pPr>
            <a:r>
              <a:rPr lang="en" sz="2400" kern="0" dirty="0" smtClean="0">
                <a:solidFill>
                  <a:srgbClr val="2F4A8A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  <a:cs typeface="Alata"/>
                <a:sym typeface="Alata"/>
              </a:rPr>
              <a:t>Amazon </a:t>
            </a:r>
            <a:r>
              <a:rPr lang="en" sz="2400" kern="0" dirty="0" smtClean="0">
                <a:solidFill>
                  <a:srgbClr val="2F4A8A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  <a:cs typeface="Alata"/>
                <a:sym typeface="Alata"/>
              </a:rPr>
              <a:t>WAF</a:t>
            </a:r>
            <a:endParaRPr sz="2400" kern="0" dirty="0">
              <a:solidFill>
                <a:srgbClr val="2F4A8A"/>
              </a:solidFill>
              <a:latin typeface="넥슨Lv1고딕 Low OTF Bold" panose="00000800000000000000" pitchFamily="50" charset="-127"/>
              <a:ea typeface="넥슨Lv1고딕 Low OTF Bold" panose="00000800000000000000" pitchFamily="50" charset="-127"/>
              <a:cs typeface="Alata"/>
              <a:sym typeface="Alata"/>
            </a:endParaRPr>
          </a:p>
        </p:txBody>
      </p:sp>
      <p:sp>
        <p:nvSpPr>
          <p:cNvPr id="16" name="Google Shape;1918;p51"/>
          <p:cNvSpPr txBox="1"/>
          <p:nvPr/>
        </p:nvSpPr>
        <p:spPr>
          <a:xfrm>
            <a:off x="7878082" y="4507691"/>
            <a:ext cx="3022400" cy="4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r>
              <a:rPr lang="en" sz="2400" kern="0" dirty="0" smtClean="0">
                <a:solidFill>
                  <a:srgbClr val="2F4A8A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  <a:cs typeface="Alata"/>
                <a:sym typeface="Alata"/>
              </a:rPr>
              <a:t>Amazon </a:t>
            </a:r>
            <a:r>
              <a:rPr lang="en-US" altLang="ko-KR" sz="2400" kern="0" dirty="0" err="1">
                <a:solidFill>
                  <a:srgbClr val="2F4A8A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  <a:cs typeface="Alata"/>
                <a:sym typeface="Alata"/>
              </a:rPr>
              <a:t>GuardDuty</a:t>
            </a:r>
            <a:endParaRPr lang="en-US" altLang="ko-KR" sz="2400" kern="0" dirty="0">
              <a:solidFill>
                <a:srgbClr val="2F4A8A"/>
              </a:solidFill>
              <a:latin typeface="넥슨Lv1고딕 Low OTF Bold" panose="00000800000000000000" pitchFamily="50" charset="-127"/>
              <a:ea typeface="넥슨Lv1고딕 Low OTF Bold" panose="00000800000000000000" pitchFamily="50" charset="-127"/>
              <a:cs typeface="Alata"/>
              <a:sym typeface="Alata"/>
            </a:endParaRPr>
          </a:p>
        </p:txBody>
      </p:sp>
      <p:pic>
        <p:nvPicPr>
          <p:cNvPr id="52" name="Graphic 8">
            <a:extLst>
              <a:ext uri="{FF2B5EF4-FFF2-40B4-BE49-F238E27FC236}">
                <a16:creationId xmlns:a16="http://schemas.microsoft.com/office/drawing/2014/main" id="{BCE2E1E0-C343-8D49-A626-A57A656C88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3412" y="4562472"/>
            <a:ext cx="762000" cy="762000"/>
          </a:xfrm>
          <a:prstGeom prst="ellipse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" name="Graphic 17">
            <a:extLst>
              <a:ext uri="{FF2B5EF4-FFF2-40B4-BE49-F238E27FC236}">
                <a16:creationId xmlns:a16="http://schemas.microsoft.com/office/drawing/2014/main" id="{0774E1D1-148D-8E41-BA9F-6E98DA721D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9384" y="2620795"/>
            <a:ext cx="762000" cy="762000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" name="Graphic 22">
            <a:extLst>
              <a:ext uri="{FF2B5EF4-FFF2-40B4-BE49-F238E27FC236}">
                <a16:creationId xmlns:a16="http://schemas.microsoft.com/office/drawing/2014/main" id="{CCEBA994-7FEA-2345-B690-98B9963B81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8780" y="2640270"/>
            <a:ext cx="762000" cy="762000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" name="Graphic 19">
            <a:extLst>
              <a:ext uri="{FF2B5EF4-FFF2-40B4-BE49-F238E27FC236}">
                <a16:creationId xmlns:a16="http://schemas.microsoft.com/office/drawing/2014/main" id="{686EA806-27E6-C540-879E-B3550F2CC6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1908" y="4562472"/>
            <a:ext cx="762000" cy="762000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93393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7420" y="6420661"/>
            <a:ext cx="1847850" cy="390525"/>
          </a:xfrm>
          <a:prstGeom prst="rect">
            <a:avLst/>
          </a:prstGeom>
        </p:spPr>
      </p:pic>
      <p:sp>
        <p:nvSpPr>
          <p:cNvPr id="8" name="Google Shape;1673;p47"/>
          <p:cNvSpPr txBox="1">
            <a:spLocks noGrp="1"/>
          </p:cNvSpPr>
          <p:nvPr>
            <p:ph type="title"/>
          </p:nvPr>
        </p:nvSpPr>
        <p:spPr>
          <a:xfrm>
            <a:off x="952400" y="732800"/>
            <a:ext cx="10287200" cy="624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altLang="ko-KR" smtClean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2.1.1 </a:t>
            </a:r>
            <a:r>
              <a:rPr lang="ko-KR" altLang="en-US" smtClean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정책 수립 </a:t>
            </a:r>
            <a:r>
              <a:rPr lang="en-US" altLang="ko-KR" smtClean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1</a:t>
            </a:r>
            <a:r>
              <a:rPr lang="ko-KR" altLang="en-US" smtClean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원칙</a:t>
            </a:r>
            <a:endParaRPr dirty="0">
              <a:latin typeface="넥슨Lv1고딕 OTF Bold" panose="00000800000000000000" pitchFamily="50" charset="-127"/>
              <a:ea typeface="넥슨Lv1고딕 OTF Bold" panose="00000800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6226" y="1998215"/>
            <a:ext cx="4130993" cy="3348167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9662" y="1998214"/>
            <a:ext cx="3092438" cy="3348167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402232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7420" y="6420661"/>
            <a:ext cx="1847850" cy="390525"/>
          </a:xfrm>
          <a:prstGeom prst="rect">
            <a:avLst/>
          </a:prstGeom>
        </p:spPr>
      </p:pic>
      <p:sp>
        <p:nvSpPr>
          <p:cNvPr id="8" name="Google Shape;1673;p47"/>
          <p:cNvSpPr txBox="1">
            <a:spLocks noGrp="1"/>
          </p:cNvSpPr>
          <p:nvPr>
            <p:ph type="title"/>
          </p:nvPr>
        </p:nvSpPr>
        <p:spPr>
          <a:xfrm>
            <a:off x="952400" y="732800"/>
            <a:ext cx="10287200" cy="624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altLang="ko-KR" smtClean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2.1.2 </a:t>
            </a:r>
            <a:r>
              <a:rPr lang="ko-KR" altLang="en-US" smtClean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정책 수립 가이드 </a:t>
            </a:r>
            <a:r>
              <a:rPr lang="en-US" altLang="ko-KR" smtClean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4</a:t>
            </a:r>
            <a:r>
              <a:rPr lang="ko-KR" altLang="en-US" smtClean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종</a:t>
            </a:r>
            <a:endParaRPr dirty="0">
              <a:latin typeface="넥슨Lv1고딕 OTF Bold" panose="00000800000000000000" pitchFamily="50" charset="-127"/>
              <a:ea typeface="넥슨Lv1고딕 OTF Bold" panose="00000800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74203" y="1919853"/>
            <a:ext cx="2534827" cy="179118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750" y="1921409"/>
            <a:ext cx="2668294" cy="3764796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01104" y="1921651"/>
            <a:ext cx="2736116" cy="3766352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77280" y="1919853"/>
            <a:ext cx="2757254" cy="3766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888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37"/>
          <p:cNvSpPr txBox="1">
            <a:spLocks noGrp="1"/>
          </p:cNvSpPr>
          <p:nvPr>
            <p:ph type="title"/>
          </p:nvPr>
        </p:nvSpPr>
        <p:spPr>
          <a:xfrm>
            <a:off x="952400" y="3138900"/>
            <a:ext cx="4064000" cy="1122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ko-KR" altLang="en-US" smtClean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클라우드 취약점 진단</a:t>
            </a:r>
            <a:endParaRPr lang="ko-KR" altLang="en-US" dirty="0">
              <a:latin typeface="넥슨Lv1고딕 OTF Bold" panose="00000800000000000000" pitchFamily="50" charset="-127"/>
              <a:ea typeface="넥슨Lv1고딕 OTF Bold" panose="00000800000000000000" pitchFamily="50" charset="-127"/>
            </a:endParaRPr>
          </a:p>
        </p:txBody>
      </p:sp>
      <p:sp>
        <p:nvSpPr>
          <p:cNvPr id="499" name="Google Shape;499;p37"/>
          <p:cNvSpPr txBox="1">
            <a:spLocks noGrp="1"/>
          </p:cNvSpPr>
          <p:nvPr>
            <p:ph type="title" idx="2"/>
          </p:nvPr>
        </p:nvSpPr>
        <p:spPr>
          <a:xfrm>
            <a:off x="952400" y="1346800"/>
            <a:ext cx="4064000" cy="1864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" smtClean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3</a:t>
            </a:r>
            <a:r>
              <a:rPr lang="en" dirty="0" smtClean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.</a:t>
            </a:r>
            <a:endParaRPr dirty="0">
              <a:latin typeface="넥슨Lv1고딕 OTF Bold" panose="00000800000000000000" pitchFamily="50" charset="-127"/>
              <a:ea typeface="넥슨Lv1고딕 OTF Bold" panose="00000800000000000000" pitchFamily="50" charset="-127"/>
            </a:endParaRPr>
          </a:p>
        </p:txBody>
      </p:sp>
      <p:sp>
        <p:nvSpPr>
          <p:cNvPr id="500" name="Google Shape;500;p37"/>
          <p:cNvSpPr/>
          <p:nvPr/>
        </p:nvSpPr>
        <p:spPr>
          <a:xfrm>
            <a:off x="10613220" y="1083615"/>
            <a:ext cx="155200" cy="1552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01" name="Google Shape;501;p37"/>
          <p:cNvSpPr/>
          <p:nvPr/>
        </p:nvSpPr>
        <p:spPr>
          <a:xfrm>
            <a:off x="10832228" y="1083615"/>
            <a:ext cx="155200" cy="155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02" name="Google Shape;502;p37"/>
          <p:cNvSpPr/>
          <p:nvPr/>
        </p:nvSpPr>
        <p:spPr>
          <a:xfrm>
            <a:off x="11051236" y="1083615"/>
            <a:ext cx="155200" cy="155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grpSp>
        <p:nvGrpSpPr>
          <p:cNvPr id="503" name="Google Shape;503;p37"/>
          <p:cNvGrpSpPr/>
          <p:nvPr/>
        </p:nvGrpSpPr>
        <p:grpSpPr>
          <a:xfrm>
            <a:off x="5594616" y="1083642"/>
            <a:ext cx="5784691" cy="5055348"/>
            <a:chOff x="4195962" y="812731"/>
            <a:chExt cx="4338518" cy="3791511"/>
          </a:xfrm>
        </p:grpSpPr>
        <p:grpSp>
          <p:nvGrpSpPr>
            <p:cNvPr id="504" name="Google Shape;504;p37"/>
            <p:cNvGrpSpPr/>
            <p:nvPr/>
          </p:nvGrpSpPr>
          <p:grpSpPr>
            <a:xfrm>
              <a:off x="4470000" y="812731"/>
              <a:ext cx="3490051" cy="2287960"/>
              <a:chOff x="4849800" y="1060525"/>
              <a:chExt cx="2932816" cy="1922656"/>
            </a:xfrm>
          </p:grpSpPr>
          <p:sp>
            <p:nvSpPr>
              <p:cNvPr id="505" name="Google Shape;505;p37"/>
              <p:cNvSpPr/>
              <p:nvPr/>
            </p:nvSpPr>
            <p:spPr>
              <a:xfrm>
                <a:off x="5702118" y="1354752"/>
                <a:ext cx="412858" cy="1595400"/>
              </a:xfrm>
              <a:custGeom>
                <a:avLst/>
                <a:gdLst/>
                <a:ahLst/>
                <a:cxnLst/>
                <a:rect l="l" t="t" r="r" b="b"/>
                <a:pathLst>
                  <a:path w="5725" h="22123" extrusionOk="0">
                    <a:moveTo>
                      <a:pt x="5610" y="0"/>
                    </a:moveTo>
                    <a:cubicBezTo>
                      <a:pt x="3750" y="286"/>
                      <a:pt x="2663" y="1689"/>
                      <a:pt x="2233" y="4293"/>
                    </a:cubicBezTo>
                    <a:cubicBezTo>
                      <a:pt x="1890" y="6468"/>
                      <a:pt x="2062" y="9244"/>
                      <a:pt x="2233" y="11906"/>
                    </a:cubicBezTo>
                    <a:cubicBezTo>
                      <a:pt x="2491" y="16485"/>
                      <a:pt x="2748" y="20806"/>
                      <a:pt x="487" y="21293"/>
                    </a:cubicBezTo>
                    <a:cubicBezTo>
                      <a:pt x="316" y="21321"/>
                      <a:pt x="173" y="21350"/>
                      <a:pt x="1" y="21350"/>
                    </a:cubicBezTo>
                    <a:lnTo>
                      <a:pt x="58" y="22123"/>
                    </a:lnTo>
                    <a:cubicBezTo>
                      <a:pt x="173" y="22123"/>
                      <a:pt x="287" y="22094"/>
                      <a:pt x="402" y="22094"/>
                    </a:cubicBezTo>
                    <a:cubicBezTo>
                      <a:pt x="487" y="22065"/>
                      <a:pt x="573" y="22037"/>
                      <a:pt x="631" y="22037"/>
                    </a:cubicBezTo>
                    <a:cubicBezTo>
                      <a:pt x="3550" y="21407"/>
                      <a:pt x="3264" y="16771"/>
                      <a:pt x="2977" y="11848"/>
                    </a:cubicBezTo>
                    <a:cubicBezTo>
                      <a:pt x="2663" y="6668"/>
                      <a:pt x="2348" y="1288"/>
                      <a:pt x="5725" y="744"/>
                    </a:cubicBezTo>
                    <a:lnTo>
                      <a:pt x="561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06" name="Google Shape;506;p37"/>
              <p:cNvSpPr/>
              <p:nvPr/>
            </p:nvSpPr>
            <p:spPr>
              <a:xfrm>
                <a:off x="5559765" y="1393045"/>
                <a:ext cx="1783260" cy="1590136"/>
              </a:xfrm>
              <a:custGeom>
                <a:avLst/>
                <a:gdLst/>
                <a:ahLst/>
                <a:cxnLst/>
                <a:rect l="l" t="t" r="r" b="b"/>
                <a:pathLst>
                  <a:path w="24728" h="22050" extrusionOk="0">
                    <a:moveTo>
                      <a:pt x="17788" y="1"/>
                    </a:moveTo>
                    <a:cubicBezTo>
                      <a:pt x="15721" y="1"/>
                      <a:pt x="13551" y="1179"/>
                      <a:pt x="12078" y="3733"/>
                    </a:cubicBezTo>
                    <a:cubicBezTo>
                      <a:pt x="11792" y="4247"/>
                      <a:pt x="11267" y="4533"/>
                      <a:pt x="10729" y="4533"/>
                    </a:cubicBezTo>
                    <a:cubicBezTo>
                      <a:pt x="10457" y="4533"/>
                      <a:pt x="10181" y="4459"/>
                      <a:pt x="9931" y="4306"/>
                    </a:cubicBezTo>
                    <a:cubicBezTo>
                      <a:pt x="8557" y="3481"/>
                      <a:pt x="7201" y="3115"/>
                      <a:pt x="5960" y="3115"/>
                    </a:cubicBezTo>
                    <a:cubicBezTo>
                      <a:pt x="2548" y="3115"/>
                      <a:pt x="0" y="5884"/>
                      <a:pt x="315" y="9514"/>
                    </a:cubicBezTo>
                    <a:cubicBezTo>
                      <a:pt x="687" y="13664"/>
                      <a:pt x="7384" y="19417"/>
                      <a:pt x="14024" y="21878"/>
                    </a:cubicBezTo>
                    <a:cubicBezTo>
                      <a:pt x="14337" y="21993"/>
                      <a:pt x="14665" y="22049"/>
                      <a:pt x="14991" y="22049"/>
                    </a:cubicBezTo>
                    <a:cubicBezTo>
                      <a:pt x="15794" y="22049"/>
                      <a:pt x="16585" y="21708"/>
                      <a:pt x="17115" y="21077"/>
                    </a:cubicBezTo>
                    <a:cubicBezTo>
                      <a:pt x="21694" y="15668"/>
                      <a:pt x="24727" y="7368"/>
                      <a:pt x="23010" y="3590"/>
                    </a:cubicBezTo>
                    <a:cubicBezTo>
                      <a:pt x="21975" y="1272"/>
                      <a:pt x="19936" y="1"/>
                      <a:pt x="1778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07" name="Google Shape;507;p37"/>
              <p:cNvSpPr/>
              <p:nvPr/>
            </p:nvSpPr>
            <p:spPr>
              <a:xfrm>
                <a:off x="5451954" y="1248455"/>
                <a:ext cx="1794077" cy="1507348"/>
              </a:xfrm>
              <a:custGeom>
                <a:avLst/>
                <a:gdLst/>
                <a:ahLst/>
                <a:cxnLst/>
                <a:rect l="l" t="t" r="r" b="b"/>
                <a:pathLst>
                  <a:path w="24878" h="20902" extrusionOk="0">
                    <a:moveTo>
                      <a:pt x="18912" y="0"/>
                    </a:moveTo>
                    <a:cubicBezTo>
                      <a:pt x="16974" y="0"/>
                      <a:pt x="15119" y="985"/>
                      <a:pt x="13801" y="2476"/>
                    </a:cubicBezTo>
                    <a:cubicBezTo>
                      <a:pt x="13086" y="3306"/>
                      <a:pt x="12485" y="4250"/>
                      <a:pt x="12056" y="5280"/>
                    </a:cubicBezTo>
                    <a:cubicBezTo>
                      <a:pt x="10056" y="3479"/>
                      <a:pt x="7989" y="2708"/>
                      <a:pt x="6148" y="2708"/>
                    </a:cubicBezTo>
                    <a:cubicBezTo>
                      <a:pt x="2667" y="2708"/>
                      <a:pt x="0" y="5467"/>
                      <a:pt x="150" y="9230"/>
                    </a:cubicBezTo>
                    <a:cubicBezTo>
                      <a:pt x="265" y="12006"/>
                      <a:pt x="2440" y="14524"/>
                      <a:pt x="4300" y="16385"/>
                    </a:cubicBezTo>
                    <a:cubicBezTo>
                      <a:pt x="5988" y="18102"/>
                      <a:pt x="7963" y="20048"/>
                      <a:pt x="10367" y="20620"/>
                    </a:cubicBezTo>
                    <a:cubicBezTo>
                      <a:pt x="11144" y="20811"/>
                      <a:pt x="11906" y="20901"/>
                      <a:pt x="12651" y="20901"/>
                    </a:cubicBezTo>
                    <a:cubicBezTo>
                      <a:pt x="18933" y="20901"/>
                      <a:pt x="23912" y="14508"/>
                      <a:pt x="24705" y="8572"/>
                    </a:cubicBezTo>
                    <a:cubicBezTo>
                      <a:pt x="24848" y="7599"/>
                      <a:pt x="24877" y="6597"/>
                      <a:pt x="24791" y="5595"/>
                    </a:cubicBezTo>
                    <a:cubicBezTo>
                      <a:pt x="24734" y="5080"/>
                      <a:pt x="24620" y="4565"/>
                      <a:pt x="24476" y="4078"/>
                    </a:cubicBezTo>
                    <a:cubicBezTo>
                      <a:pt x="23875" y="2333"/>
                      <a:pt x="22530" y="959"/>
                      <a:pt x="20813" y="329"/>
                    </a:cubicBezTo>
                    <a:cubicBezTo>
                      <a:pt x="20181" y="105"/>
                      <a:pt x="19542" y="0"/>
                      <a:pt x="1891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08" name="Google Shape;508;p37"/>
              <p:cNvSpPr/>
              <p:nvPr/>
            </p:nvSpPr>
            <p:spPr>
              <a:xfrm>
                <a:off x="6443092" y="1464510"/>
                <a:ext cx="359133" cy="270143"/>
              </a:xfrm>
              <a:custGeom>
                <a:avLst/>
                <a:gdLst/>
                <a:ahLst/>
                <a:cxnLst/>
                <a:rect l="l" t="t" r="r" b="b"/>
                <a:pathLst>
                  <a:path w="4980" h="3746" extrusionOk="0">
                    <a:moveTo>
                      <a:pt x="4469" y="1"/>
                    </a:moveTo>
                    <a:cubicBezTo>
                      <a:pt x="4393" y="1"/>
                      <a:pt x="4315" y="17"/>
                      <a:pt x="4236" y="52"/>
                    </a:cubicBezTo>
                    <a:cubicBezTo>
                      <a:pt x="3749" y="224"/>
                      <a:pt x="3291" y="539"/>
                      <a:pt x="2919" y="939"/>
                    </a:cubicBezTo>
                    <a:cubicBezTo>
                      <a:pt x="2461" y="1397"/>
                      <a:pt x="2032" y="1855"/>
                      <a:pt x="1632" y="2370"/>
                    </a:cubicBezTo>
                    <a:cubicBezTo>
                      <a:pt x="1317" y="2800"/>
                      <a:pt x="859" y="3143"/>
                      <a:pt x="344" y="3372"/>
                    </a:cubicBezTo>
                    <a:cubicBezTo>
                      <a:pt x="286" y="3372"/>
                      <a:pt x="201" y="3401"/>
                      <a:pt x="143" y="3429"/>
                    </a:cubicBezTo>
                    <a:cubicBezTo>
                      <a:pt x="57" y="3486"/>
                      <a:pt x="0" y="3572"/>
                      <a:pt x="29" y="3658"/>
                    </a:cubicBezTo>
                    <a:cubicBezTo>
                      <a:pt x="158" y="3714"/>
                      <a:pt x="300" y="3745"/>
                      <a:pt x="445" y="3745"/>
                    </a:cubicBezTo>
                    <a:cubicBezTo>
                      <a:pt x="525" y="3745"/>
                      <a:pt x="606" y="3736"/>
                      <a:pt x="687" y="3715"/>
                    </a:cubicBezTo>
                    <a:cubicBezTo>
                      <a:pt x="1832" y="3458"/>
                      <a:pt x="2605" y="2485"/>
                      <a:pt x="3578" y="1855"/>
                    </a:cubicBezTo>
                    <a:cubicBezTo>
                      <a:pt x="4007" y="1569"/>
                      <a:pt x="4522" y="1340"/>
                      <a:pt x="4837" y="853"/>
                    </a:cubicBezTo>
                    <a:cubicBezTo>
                      <a:pt x="4951" y="653"/>
                      <a:pt x="4980" y="424"/>
                      <a:pt x="4894" y="224"/>
                    </a:cubicBezTo>
                    <a:cubicBezTo>
                      <a:pt x="4795" y="85"/>
                      <a:pt x="4640" y="1"/>
                      <a:pt x="446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09" name="Google Shape;509;p37"/>
              <p:cNvSpPr/>
              <p:nvPr/>
            </p:nvSpPr>
            <p:spPr>
              <a:xfrm>
                <a:off x="5629932" y="1721959"/>
                <a:ext cx="267114" cy="403988"/>
              </a:xfrm>
              <a:custGeom>
                <a:avLst/>
                <a:gdLst/>
                <a:ahLst/>
                <a:cxnLst/>
                <a:rect l="l" t="t" r="r" b="b"/>
                <a:pathLst>
                  <a:path w="3704" h="5602" extrusionOk="0">
                    <a:moveTo>
                      <a:pt x="3355" y="1"/>
                    </a:moveTo>
                    <a:cubicBezTo>
                      <a:pt x="2798" y="1"/>
                      <a:pt x="1682" y="823"/>
                      <a:pt x="1517" y="947"/>
                    </a:cubicBezTo>
                    <a:cubicBezTo>
                      <a:pt x="773" y="1605"/>
                      <a:pt x="286" y="2521"/>
                      <a:pt x="143" y="3522"/>
                    </a:cubicBezTo>
                    <a:cubicBezTo>
                      <a:pt x="0" y="4095"/>
                      <a:pt x="86" y="4696"/>
                      <a:pt x="315" y="5240"/>
                    </a:cubicBezTo>
                    <a:cubicBezTo>
                      <a:pt x="413" y="5410"/>
                      <a:pt x="593" y="5602"/>
                      <a:pt x="786" y="5602"/>
                    </a:cubicBezTo>
                    <a:cubicBezTo>
                      <a:pt x="820" y="5602"/>
                      <a:pt x="854" y="5596"/>
                      <a:pt x="887" y="5583"/>
                    </a:cubicBezTo>
                    <a:cubicBezTo>
                      <a:pt x="1116" y="5497"/>
                      <a:pt x="1116" y="5268"/>
                      <a:pt x="1145" y="5068"/>
                    </a:cubicBezTo>
                    <a:cubicBezTo>
                      <a:pt x="1317" y="3866"/>
                      <a:pt x="1660" y="2607"/>
                      <a:pt x="2490" y="1719"/>
                    </a:cubicBezTo>
                    <a:cubicBezTo>
                      <a:pt x="2862" y="1405"/>
                      <a:pt x="3206" y="1090"/>
                      <a:pt x="3520" y="718"/>
                    </a:cubicBezTo>
                    <a:cubicBezTo>
                      <a:pt x="3578" y="632"/>
                      <a:pt x="3635" y="546"/>
                      <a:pt x="3664" y="460"/>
                    </a:cubicBezTo>
                    <a:cubicBezTo>
                      <a:pt x="3704" y="124"/>
                      <a:pt x="3571" y="1"/>
                      <a:pt x="335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0" name="Google Shape;510;p37"/>
              <p:cNvSpPr/>
              <p:nvPr/>
            </p:nvSpPr>
            <p:spPr>
              <a:xfrm>
                <a:off x="5958051" y="1678330"/>
                <a:ext cx="123894" cy="63461"/>
              </a:xfrm>
              <a:custGeom>
                <a:avLst/>
                <a:gdLst/>
                <a:ahLst/>
                <a:cxnLst/>
                <a:rect l="l" t="t" r="r" b="b"/>
                <a:pathLst>
                  <a:path w="1718" h="880" extrusionOk="0">
                    <a:moveTo>
                      <a:pt x="934" y="0"/>
                    </a:moveTo>
                    <a:cubicBezTo>
                      <a:pt x="718" y="0"/>
                      <a:pt x="507" y="41"/>
                      <a:pt x="373" y="92"/>
                    </a:cubicBezTo>
                    <a:cubicBezTo>
                      <a:pt x="230" y="121"/>
                      <a:pt x="87" y="235"/>
                      <a:pt x="29" y="378"/>
                    </a:cubicBezTo>
                    <a:cubicBezTo>
                      <a:pt x="1" y="493"/>
                      <a:pt x="87" y="665"/>
                      <a:pt x="201" y="722"/>
                    </a:cubicBezTo>
                    <a:cubicBezTo>
                      <a:pt x="258" y="779"/>
                      <a:pt x="344" y="808"/>
                      <a:pt x="430" y="836"/>
                    </a:cubicBezTo>
                    <a:cubicBezTo>
                      <a:pt x="587" y="865"/>
                      <a:pt x="738" y="879"/>
                      <a:pt x="888" y="879"/>
                    </a:cubicBezTo>
                    <a:cubicBezTo>
                      <a:pt x="1038" y="879"/>
                      <a:pt x="1188" y="865"/>
                      <a:pt x="1346" y="836"/>
                    </a:cubicBezTo>
                    <a:cubicBezTo>
                      <a:pt x="1432" y="836"/>
                      <a:pt x="1518" y="808"/>
                      <a:pt x="1603" y="750"/>
                    </a:cubicBezTo>
                    <a:cubicBezTo>
                      <a:pt x="1661" y="722"/>
                      <a:pt x="1718" y="636"/>
                      <a:pt x="1718" y="550"/>
                    </a:cubicBezTo>
                    <a:cubicBezTo>
                      <a:pt x="1718" y="128"/>
                      <a:pt x="1319" y="0"/>
                      <a:pt x="93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1" name="Google Shape;511;p37"/>
              <p:cNvSpPr/>
              <p:nvPr/>
            </p:nvSpPr>
            <p:spPr>
              <a:xfrm>
                <a:off x="4849800" y="1905995"/>
                <a:ext cx="338508" cy="280599"/>
              </a:xfrm>
              <a:custGeom>
                <a:avLst/>
                <a:gdLst/>
                <a:ahLst/>
                <a:cxnLst/>
                <a:rect l="l" t="t" r="r" b="b"/>
                <a:pathLst>
                  <a:path w="4694" h="3891" extrusionOk="0">
                    <a:moveTo>
                      <a:pt x="2539" y="0"/>
                    </a:moveTo>
                    <a:cubicBezTo>
                      <a:pt x="2391" y="0"/>
                      <a:pt x="2241" y="18"/>
                      <a:pt x="2089" y="55"/>
                    </a:cubicBezTo>
                    <a:cubicBezTo>
                      <a:pt x="401" y="398"/>
                      <a:pt x="0" y="2630"/>
                      <a:pt x="1460" y="3575"/>
                    </a:cubicBezTo>
                    <a:cubicBezTo>
                      <a:pt x="1797" y="3793"/>
                      <a:pt x="2156" y="3891"/>
                      <a:pt x="2504" y="3891"/>
                    </a:cubicBezTo>
                    <a:cubicBezTo>
                      <a:pt x="3660" y="3891"/>
                      <a:pt x="4694" y="2812"/>
                      <a:pt x="4408" y="1514"/>
                    </a:cubicBezTo>
                    <a:cubicBezTo>
                      <a:pt x="4211" y="631"/>
                      <a:pt x="3426" y="0"/>
                      <a:pt x="2539" y="0"/>
                    </a:cubicBezTo>
                    <a:close/>
                  </a:path>
                </a:pathLst>
              </a:custGeom>
              <a:solidFill>
                <a:srgbClr val="C1E3F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2" name="Google Shape;512;p37"/>
              <p:cNvSpPr/>
              <p:nvPr/>
            </p:nvSpPr>
            <p:spPr>
              <a:xfrm>
                <a:off x="4913765" y="1944577"/>
                <a:ext cx="239350" cy="197956"/>
              </a:xfrm>
              <a:custGeom>
                <a:avLst/>
                <a:gdLst/>
                <a:ahLst/>
                <a:cxnLst/>
                <a:rect l="l" t="t" r="r" b="b"/>
                <a:pathLst>
                  <a:path w="3319" h="2745" extrusionOk="0">
                    <a:moveTo>
                      <a:pt x="1782" y="0"/>
                    </a:moveTo>
                    <a:cubicBezTo>
                      <a:pt x="1684" y="0"/>
                      <a:pt x="1586" y="11"/>
                      <a:pt x="1489" y="35"/>
                    </a:cubicBezTo>
                    <a:cubicBezTo>
                      <a:pt x="287" y="292"/>
                      <a:pt x="0" y="1866"/>
                      <a:pt x="1031" y="2525"/>
                    </a:cubicBezTo>
                    <a:cubicBezTo>
                      <a:pt x="1269" y="2677"/>
                      <a:pt x="1522" y="2745"/>
                      <a:pt x="1767" y="2745"/>
                    </a:cubicBezTo>
                    <a:cubicBezTo>
                      <a:pt x="2585" y="2745"/>
                      <a:pt x="3318" y="1990"/>
                      <a:pt x="3120" y="1065"/>
                    </a:cubicBezTo>
                    <a:cubicBezTo>
                      <a:pt x="2972" y="447"/>
                      <a:pt x="2397" y="0"/>
                      <a:pt x="1782" y="0"/>
                    </a:cubicBezTo>
                    <a:close/>
                  </a:path>
                </a:pathLst>
              </a:custGeom>
              <a:solidFill>
                <a:srgbClr val="A2C6D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3" name="Google Shape;513;p37"/>
              <p:cNvSpPr/>
              <p:nvPr/>
            </p:nvSpPr>
            <p:spPr>
              <a:xfrm>
                <a:off x="5045879" y="2005225"/>
                <a:ext cx="660501" cy="945572"/>
              </a:xfrm>
              <a:custGeom>
                <a:avLst/>
                <a:gdLst/>
                <a:ahLst/>
                <a:cxnLst/>
                <a:rect l="l" t="t" r="r" b="b"/>
                <a:pathLst>
                  <a:path w="9159" h="13112" extrusionOk="0">
                    <a:moveTo>
                      <a:pt x="1073" y="0"/>
                    </a:moveTo>
                    <a:cubicBezTo>
                      <a:pt x="694" y="0"/>
                      <a:pt x="324" y="101"/>
                      <a:pt x="0" y="281"/>
                    </a:cubicBezTo>
                    <a:lnTo>
                      <a:pt x="401" y="911"/>
                    </a:lnTo>
                    <a:cubicBezTo>
                      <a:pt x="607" y="808"/>
                      <a:pt x="833" y="756"/>
                      <a:pt x="1062" y="756"/>
                    </a:cubicBezTo>
                    <a:cubicBezTo>
                      <a:pt x="1215" y="756"/>
                      <a:pt x="1368" y="779"/>
                      <a:pt x="1517" y="825"/>
                    </a:cubicBezTo>
                    <a:cubicBezTo>
                      <a:pt x="2204" y="1083"/>
                      <a:pt x="3234" y="1855"/>
                      <a:pt x="4264" y="4402"/>
                    </a:cubicBezTo>
                    <a:cubicBezTo>
                      <a:pt x="4722" y="5662"/>
                      <a:pt x="5123" y="6950"/>
                      <a:pt x="5438" y="8237"/>
                    </a:cubicBezTo>
                    <a:cubicBezTo>
                      <a:pt x="6128" y="10861"/>
                      <a:pt x="6712" y="13112"/>
                      <a:pt x="8912" y="13112"/>
                    </a:cubicBezTo>
                    <a:cubicBezTo>
                      <a:pt x="8992" y="13112"/>
                      <a:pt x="9074" y="13109"/>
                      <a:pt x="9158" y="13103"/>
                    </a:cubicBezTo>
                    <a:lnTo>
                      <a:pt x="9130" y="12330"/>
                    </a:lnTo>
                    <a:cubicBezTo>
                      <a:pt x="9055" y="12336"/>
                      <a:pt x="8983" y="12339"/>
                      <a:pt x="8914" y="12339"/>
                    </a:cubicBezTo>
                    <a:cubicBezTo>
                      <a:pt x="7372" y="12339"/>
                      <a:pt x="6921" y="10830"/>
                      <a:pt x="6182" y="8037"/>
                    </a:cubicBezTo>
                    <a:cubicBezTo>
                      <a:pt x="5867" y="6721"/>
                      <a:pt x="5466" y="5404"/>
                      <a:pt x="4980" y="4116"/>
                    </a:cubicBezTo>
                    <a:cubicBezTo>
                      <a:pt x="4064" y="1855"/>
                      <a:pt x="2976" y="482"/>
                      <a:pt x="1746" y="110"/>
                    </a:cubicBezTo>
                    <a:cubicBezTo>
                      <a:pt x="1523" y="35"/>
                      <a:pt x="1296" y="0"/>
                      <a:pt x="10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4" name="Google Shape;514;p37"/>
              <p:cNvSpPr/>
              <p:nvPr/>
            </p:nvSpPr>
            <p:spPr>
              <a:xfrm>
                <a:off x="7028584" y="2256616"/>
                <a:ext cx="317883" cy="720357"/>
              </a:xfrm>
              <a:custGeom>
                <a:avLst/>
                <a:gdLst/>
                <a:ahLst/>
                <a:cxnLst/>
                <a:rect l="l" t="t" r="r" b="b"/>
                <a:pathLst>
                  <a:path w="4408" h="9989" extrusionOk="0">
                    <a:moveTo>
                      <a:pt x="4207" y="1"/>
                    </a:moveTo>
                    <a:lnTo>
                      <a:pt x="3435" y="29"/>
                    </a:lnTo>
                    <a:cubicBezTo>
                      <a:pt x="3692" y="7585"/>
                      <a:pt x="1861" y="8930"/>
                      <a:pt x="0" y="9216"/>
                    </a:cubicBezTo>
                    <a:lnTo>
                      <a:pt x="115" y="9989"/>
                    </a:lnTo>
                    <a:cubicBezTo>
                      <a:pt x="3206" y="9474"/>
                      <a:pt x="4408" y="6497"/>
                      <a:pt x="420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5" name="Google Shape;515;p37"/>
              <p:cNvSpPr/>
              <p:nvPr/>
            </p:nvSpPr>
            <p:spPr>
              <a:xfrm>
                <a:off x="6106679" y="1351435"/>
                <a:ext cx="934971" cy="1630592"/>
              </a:xfrm>
              <a:custGeom>
                <a:avLst/>
                <a:gdLst/>
                <a:ahLst/>
                <a:cxnLst/>
                <a:rect l="l" t="t" r="r" b="b"/>
                <a:pathLst>
                  <a:path w="12965" h="22611" extrusionOk="0">
                    <a:moveTo>
                      <a:pt x="556" y="0"/>
                    </a:moveTo>
                    <a:cubicBezTo>
                      <a:pt x="376" y="0"/>
                      <a:pt x="191" y="15"/>
                      <a:pt x="0" y="46"/>
                    </a:cubicBezTo>
                    <a:lnTo>
                      <a:pt x="115" y="790"/>
                    </a:lnTo>
                    <a:cubicBezTo>
                      <a:pt x="253" y="768"/>
                      <a:pt x="387" y="757"/>
                      <a:pt x="518" y="757"/>
                    </a:cubicBezTo>
                    <a:cubicBezTo>
                      <a:pt x="3436" y="757"/>
                      <a:pt x="4722" y="6118"/>
                      <a:pt x="5982" y="11322"/>
                    </a:cubicBezTo>
                    <a:cubicBezTo>
                      <a:pt x="7292" y="16871"/>
                      <a:pt x="8684" y="22610"/>
                      <a:pt x="12249" y="22610"/>
                    </a:cubicBezTo>
                    <a:cubicBezTo>
                      <a:pt x="12343" y="22610"/>
                      <a:pt x="12438" y="22606"/>
                      <a:pt x="12536" y="22598"/>
                    </a:cubicBezTo>
                    <a:cubicBezTo>
                      <a:pt x="12679" y="22569"/>
                      <a:pt x="12822" y="22569"/>
                      <a:pt x="12965" y="22541"/>
                    </a:cubicBezTo>
                    <a:lnTo>
                      <a:pt x="12822" y="21768"/>
                    </a:lnTo>
                    <a:cubicBezTo>
                      <a:pt x="12736" y="21768"/>
                      <a:pt x="12593" y="21797"/>
                      <a:pt x="12478" y="21797"/>
                    </a:cubicBezTo>
                    <a:cubicBezTo>
                      <a:pt x="12401" y="21804"/>
                      <a:pt x="12324" y="21807"/>
                      <a:pt x="12248" y="21807"/>
                    </a:cubicBezTo>
                    <a:cubicBezTo>
                      <a:pt x="9265" y="21807"/>
                      <a:pt x="7981" y="16369"/>
                      <a:pt x="6697" y="11122"/>
                    </a:cubicBezTo>
                    <a:cubicBezTo>
                      <a:pt x="5391" y="5651"/>
                      <a:pt x="4033" y="0"/>
                      <a:pt x="55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6" name="Google Shape;516;p37"/>
              <p:cNvSpPr/>
              <p:nvPr/>
            </p:nvSpPr>
            <p:spPr>
              <a:xfrm>
                <a:off x="6847580" y="1168841"/>
                <a:ext cx="220888" cy="660646"/>
              </a:xfrm>
              <a:custGeom>
                <a:avLst/>
                <a:gdLst/>
                <a:ahLst/>
                <a:cxnLst/>
                <a:rect l="l" t="t" r="r" b="b"/>
                <a:pathLst>
                  <a:path w="3063" h="9161" extrusionOk="0">
                    <a:moveTo>
                      <a:pt x="2967" y="1"/>
                    </a:moveTo>
                    <a:cubicBezTo>
                      <a:pt x="2171" y="1"/>
                      <a:pt x="1409" y="341"/>
                      <a:pt x="859" y="947"/>
                    </a:cubicBezTo>
                    <a:cubicBezTo>
                      <a:pt x="172" y="1805"/>
                      <a:pt x="1" y="3179"/>
                      <a:pt x="373" y="4925"/>
                    </a:cubicBezTo>
                    <a:cubicBezTo>
                      <a:pt x="630" y="6270"/>
                      <a:pt x="945" y="7701"/>
                      <a:pt x="1403" y="9160"/>
                    </a:cubicBezTo>
                    <a:lnTo>
                      <a:pt x="1889" y="9017"/>
                    </a:lnTo>
                    <a:cubicBezTo>
                      <a:pt x="1460" y="7586"/>
                      <a:pt x="1145" y="6155"/>
                      <a:pt x="859" y="4839"/>
                    </a:cubicBezTo>
                    <a:cubicBezTo>
                      <a:pt x="544" y="3236"/>
                      <a:pt x="659" y="1977"/>
                      <a:pt x="1260" y="1262"/>
                    </a:cubicBezTo>
                    <a:cubicBezTo>
                      <a:pt x="1695" y="772"/>
                      <a:pt x="2311" y="515"/>
                      <a:pt x="2960" y="515"/>
                    </a:cubicBezTo>
                    <a:cubicBezTo>
                      <a:pt x="2994" y="515"/>
                      <a:pt x="3028" y="516"/>
                      <a:pt x="3063" y="517"/>
                    </a:cubicBezTo>
                    <a:lnTo>
                      <a:pt x="3063" y="2"/>
                    </a:lnTo>
                    <a:cubicBezTo>
                      <a:pt x="3031" y="1"/>
                      <a:pt x="2999" y="1"/>
                      <a:pt x="296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7" name="Google Shape;517;p37"/>
              <p:cNvSpPr/>
              <p:nvPr/>
            </p:nvSpPr>
            <p:spPr>
              <a:xfrm>
                <a:off x="6932170" y="1814987"/>
                <a:ext cx="759587" cy="478844"/>
              </a:xfrm>
              <a:custGeom>
                <a:avLst/>
                <a:gdLst/>
                <a:ahLst/>
                <a:cxnLst/>
                <a:rect l="l" t="t" r="r" b="b"/>
                <a:pathLst>
                  <a:path w="10533" h="6640" extrusionOk="0">
                    <a:moveTo>
                      <a:pt x="974" y="0"/>
                    </a:moveTo>
                    <a:lnTo>
                      <a:pt x="1" y="286"/>
                    </a:lnTo>
                    <a:cubicBezTo>
                      <a:pt x="1317" y="4551"/>
                      <a:pt x="3006" y="6611"/>
                      <a:pt x="5210" y="6640"/>
                    </a:cubicBezTo>
                    <a:cubicBezTo>
                      <a:pt x="5381" y="6640"/>
                      <a:pt x="5582" y="6640"/>
                      <a:pt x="5782" y="6583"/>
                    </a:cubicBezTo>
                    <a:cubicBezTo>
                      <a:pt x="7700" y="6296"/>
                      <a:pt x="9274" y="4236"/>
                      <a:pt x="10533" y="372"/>
                    </a:cubicBezTo>
                    <a:lnTo>
                      <a:pt x="9560" y="57"/>
                    </a:lnTo>
                    <a:cubicBezTo>
                      <a:pt x="8367" y="3750"/>
                      <a:pt x="6892" y="5610"/>
                      <a:pt x="5247" y="5610"/>
                    </a:cubicBezTo>
                    <a:cubicBezTo>
                      <a:pt x="5235" y="5610"/>
                      <a:pt x="5222" y="5610"/>
                      <a:pt x="5210" y="5610"/>
                    </a:cubicBezTo>
                    <a:cubicBezTo>
                      <a:pt x="3550" y="5610"/>
                      <a:pt x="2119" y="3721"/>
                      <a:pt x="9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8" name="Google Shape;518;p37"/>
              <p:cNvSpPr/>
              <p:nvPr/>
            </p:nvSpPr>
            <p:spPr>
              <a:xfrm>
                <a:off x="7565838" y="1173024"/>
                <a:ext cx="216778" cy="664684"/>
              </a:xfrm>
              <a:custGeom>
                <a:avLst/>
                <a:gdLst/>
                <a:ahLst/>
                <a:cxnLst/>
                <a:rect l="l" t="t" r="r" b="b"/>
                <a:pathLst>
                  <a:path w="3006" h="9217" extrusionOk="0">
                    <a:moveTo>
                      <a:pt x="89" y="0"/>
                    </a:moveTo>
                    <a:cubicBezTo>
                      <a:pt x="60" y="0"/>
                      <a:pt x="30" y="1"/>
                      <a:pt x="0" y="2"/>
                    </a:cubicBezTo>
                    <a:lnTo>
                      <a:pt x="0" y="517"/>
                    </a:lnTo>
                    <a:cubicBezTo>
                      <a:pt x="32" y="515"/>
                      <a:pt x="63" y="515"/>
                      <a:pt x="94" y="515"/>
                    </a:cubicBezTo>
                    <a:cubicBezTo>
                      <a:pt x="747" y="515"/>
                      <a:pt x="1365" y="798"/>
                      <a:pt x="1774" y="1289"/>
                    </a:cubicBezTo>
                    <a:cubicBezTo>
                      <a:pt x="2375" y="2062"/>
                      <a:pt x="2490" y="3293"/>
                      <a:pt x="2147" y="4867"/>
                    </a:cubicBezTo>
                    <a:cubicBezTo>
                      <a:pt x="1832" y="6183"/>
                      <a:pt x="1488" y="7614"/>
                      <a:pt x="1030" y="9045"/>
                    </a:cubicBezTo>
                    <a:lnTo>
                      <a:pt x="1488" y="9217"/>
                    </a:lnTo>
                    <a:cubicBezTo>
                      <a:pt x="1975" y="7757"/>
                      <a:pt x="2318" y="6326"/>
                      <a:pt x="2604" y="4981"/>
                    </a:cubicBezTo>
                    <a:cubicBezTo>
                      <a:pt x="3005" y="3236"/>
                      <a:pt x="2862" y="1862"/>
                      <a:pt x="2175" y="975"/>
                    </a:cubicBezTo>
                    <a:cubicBezTo>
                      <a:pt x="1651" y="368"/>
                      <a:pt x="887" y="0"/>
                      <a:pt x="8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9" name="Google Shape;519;p37"/>
              <p:cNvSpPr/>
              <p:nvPr/>
            </p:nvSpPr>
            <p:spPr>
              <a:xfrm>
                <a:off x="7002410" y="1152471"/>
                <a:ext cx="66057" cy="84663"/>
              </a:xfrm>
              <a:custGeom>
                <a:avLst/>
                <a:gdLst/>
                <a:ahLst/>
                <a:cxnLst/>
                <a:rect l="l" t="t" r="r" b="b"/>
                <a:pathLst>
                  <a:path w="916" h="1174" extrusionOk="0">
                    <a:moveTo>
                      <a:pt x="744" y="0"/>
                    </a:moveTo>
                    <a:lnTo>
                      <a:pt x="0" y="115"/>
                    </a:lnTo>
                    <a:lnTo>
                      <a:pt x="143" y="1174"/>
                    </a:lnTo>
                    <a:lnTo>
                      <a:pt x="916" y="1031"/>
                    </a:lnTo>
                    <a:lnTo>
                      <a:pt x="74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0" name="Google Shape;520;p37"/>
              <p:cNvSpPr/>
              <p:nvPr/>
            </p:nvSpPr>
            <p:spPr>
              <a:xfrm>
                <a:off x="7056063" y="1115044"/>
                <a:ext cx="165143" cy="134711"/>
              </a:xfrm>
              <a:custGeom>
                <a:avLst/>
                <a:gdLst/>
                <a:ahLst/>
                <a:cxnLst/>
                <a:rect l="l" t="t" r="r" b="b"/>
                <a:pathLst>
                  <a:path w="2290" h="1868" extrusionOk="0">
                    <a:moveTo>
                      <a:pt x="721" y="0"/>
                    </a:moveTo>
                    <a:cubicBezTo>
                      <a:pt x="467" y="0"/>
                      <a:pt x="233" y="131"/>
                      <a:pt x="0" y="519"/>
                    </a:cubicBezTo>
                    <a:lnTo>
                      <a:pt x="57" y="806"/>
                    </a:lnTo>
                    <a:lnTo>
                      <a:pt x="115" y="1235"/>
                    </a:lnTo>
                    <a:lnTo>
                      <a:pt x="172" y="1550"/>
                    </a:lnTo>
                    <a:cubicBezTo>
                      <a:pt x="420" y="1779"/>
                      <a:pt x="630" y="1868"/>
                      <a:pt x="818" y="1868"/>
                    </a:cubicBezTo>
                    <a:cubicBezTo>
                      <a:pt x="913" y="1868"/>
                      <a:pt x="1002" y="1845"/>
                      <a:pt x="1088" y="1807"/>
                    </a:cubicBezTo>
                    <a:cubicBezTo>
                      <a:pt x="1345" y="1664"/>
                      <a:pt x="2232" y="1263"/>
                      <a:pt x="2290" y="777"/>
                    </a:cubicBezTo>
                    <a:cubicBezTo>
                      <a:pt x="2290" y="748"/>
                      <a:pt x="2290" y="720"/>
                      <a:pt x="2290" y="691"/>
                    </a:cubicBezTo>
                    <a:cubicBezTo>
                      <a:pt x="2290" y="662"/>
                      <a:pt x="2261" y="634"/>
                      <a:pt x="2261" y="605"/>
                    </a:cubicBezTo>
                    <a:cubicBezTo>
                      <a:pt x="2061" y="147"/>
                      <a:pt x="1088" y="33"/>
                      <a:pt x="801" y="4"/>
                    </a:cubicBezTo>
                    <a:cubicBezTo>
                      <a:pt x="774" y="2"/>
                      <a:pt x="748" y="0"/>
                      <a:pt x="72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1" name="Google Shape;521;p37"/>
              <p:cNvSpPr/>
              <p:nvPr/>
            </p:nvSpPr>
            <p:spPr>
              <a:xfrm>
                <a:off x="7072577" y="1060525"/>
                <a:ext cx="288965" cy="163268"/>
              </a:xfrm>
              <a:custGeom>
                <a:avLst/>
                <a:gdLst/>
                <a:ahLst/>
                <a:cxnLst/>
                <a:rect l="l" t="t" r="r" b="b"/>
                <a:pathLst>
                  <a:path w="4007" h="2264" extrusionOk="0">
                    <a:moveTo>
                      <a:pt x="2369" y="1"/>
                    </a:moveTo>
                    <a:cubicBezTo>
                      <a:pt x="2196" y="1"/>
                      <a:pt x="2016" y="15"/>
                      <a:pt x="1832" y="45"/>
                    </a:cubicBezTo>
                    <a:cubicBezTo>
                      <a:pt x="773" y="188"/>
                      <a:pt x="0" y="817"/>
                      <a:pt x="115" y="1447"/>
                    </a:cubicBezTo>
                    <a:cubicBezTo>
                      <a:pt x="185" y="1943"/>
                      <a:pt x="842" y="2264"/>
                      <a:pt x="1648" y="2264"/>
                    </a:cubicBezTo>
                    <a:cubicBezTo>
                      <a:pt x="1819" y="2264"/>
                      <a:pt x="1996" y="2250"/>
                      <a:pt x="2175" y="2220"/>
                    </a:cubicBezTo>
                    <a:cubicBezTo>
                      <a:pt x="3234" y="2077"/>
                      <a:pt x="4007" y="1447"/>
                      <a:pt x="3892" y="817"/>
                    </a:cubicBezTo>
                    <a:cubicBezTo>
                      <a:pt x="3821" y="321"/>
                      <a:pt x="3185" y="1"/>
                      <a:pt x="236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2" name="Google Shape;522;p37"/>
              <p:cNvSpPr/>
              <p:nvPr/>
            </p:nvSpPr>
            <p:spPr>
              <a:xfrm>
                <a:off x="7569948" y="1150380"/>
                <a:ext cx="66129" cy="84735"/>
              </a:xfrm>
              <a:custGeom>
                <a:avLst/>
                <a:gdLst/>
                <a:ahLst/>
                <a:cxnLst/>
                <a:rect l="l" t="t" r="r" b="b"/>
                <a:pathLst>
                  <a:path w="917" h="1175" extrusionOk="0">
                    <a:moveTo>
                      <a:pt x="172" y="1"/>
                    </a:moveTo>
                    <a:lnTo>
                      <a:pt x="0" y="1060"/>
                    </a:lnTo>
                    <a:lnTo>
                      <a:pt x="773" y="1174"/>
                    </a:lnTo>
                    <a:lnTo>
                      <a:pt x="916" y="115"/>
                    </a:lnTo>
                    <a:lnTo>
                      <a:pt x="17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3" name="Google Shape;523;p37"/>
              <p:cNvSpPr/>
              <p:nvPr/>
            </p:nvSpPr>
            <p:spPr>
              <a:xfrm>
                <a:off x="7417211" y="1115044"/>
                <a:ext cx="163124" cy="134278"/>
              </a:xfrm>
              <a:custGeom>
                <a:avLst/>
                <a:gdLst/>
                <a:ahLst/>
                <a:cxnLst/>
                <a:rect l="l" t="t" r="r" b="b"/>
                <a:pathLst>
                  <a:path w="2262" h="1862" extrusionOk="0">
                    <a:moveTo>
                      <a:pt x="1541" y="0"/>
                    </a:moveTo>
                    <a:cubicBezTo>
                      <a:pt x="1514" y="0"/>
                      <a:pt x="1487" y="1"/>
                      <a:pt x="1460" y="4"/>
                    </a:cubicBezTo>
                    <a:cubicBezTo>
                      <a:pt x="1203" y="33"/>
                      <a:pt x="229" y="176"/>
                      <a:pt x="29" y="634"/>
                    </a:cubicBezTo>
                    <a:cubicBezTo>
                      <a:pt x="1" y="662"/>
                      <a:pt x="1" y="662"/>
                      <a:pt x="1" y="691"/>
                    </a:cubicBezTo>
                    <a:cubicBezTo>
                      <a:pt x="1" y="720"/>
                      <a:pt x="1" y="748"/>
                      <a:pt x="1" y="777"/>
                    </a:cubicBezTo>
                    <a:cubicBezTo>
                      <a:pt x="58" y="1292"/>
                      <a:pt x="945" y="1693"/>
                      <a:pt x="1203" y="1807"/>
                    </a:cubicBezTo>
                    <a:cubicBezTo>
                      <a:pt x="1291" y="1843"/>
                      <a:pt x="1380" y="1862"/>
                      <a:pt x="1470" y="1862"/>
                    </a:cubicBezTo>
                    <a:cubicBezTo>
                      <a:pt x="1671" y="1862"/>
                      <a:pt x="1881" y="1767"/>
                      <a:pt x="2118" y="1550"/>
                    </a:cubicBezTo>
                    <a:lnTo>
                      <a:pt x="2176" y="1235"/>
                    </a:lnTo>
                    <a:lnTo>
                      <a:pt x="2233" y="806"/>
                    </a:lnTo>
                    <a:lnTo>
                      <a:pt x="2261" y="491"/>
                    </a:lnTo>
                    <a:cubicBezTo>
                      <a:pt x="2028" y="128"/>
                      <a:pt x="1795" y="0"/>
                      <a:pt x="15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4" name="Google Shape;524;p37"/>
              <p:cNvSpPr/>
              <p:nvPr/>
            </p:nvSpPr>
            <p:spPr>
              <a:xfrm>
                <a:off x="7276876" y="1061535"/>
                <a:ext cx="286946" cy="164206"/>
              </a:xfrm>
              <a:custGeom>
                <a:avLst/>
                <a:gdLst/>
                <a:ahLst/>
                <a:cxnLst/>
                <a:rect l="l" t="t" r="r" b="b"/>
                <a:pathLst>
                  <a:path w="3979" h="2277" extrusionOk="0">
                    <a:moveTo>
                      <a:pt x="1707" y="0"/>
                    </a:moveTo>
                    <a:cubicBezTo>
                      <a:pt x="861" y="0"/>
                      <a:pt x="160" y="347"/>
                      <a:pt x="86" y="861"/>
                    </a:cubicBezTo>
                    <a:cubicBezTo>
                      <a:pt x="0" y="1462"/>
                      <a:pt x="773" y="2091"/>
                      <a:pt x="1832" y="2234"/>
                    </a:cubicBezTo>
                    <a:cubicBezTo>
                      <a:pt x="2007" y="2263"/>
                      <a:pt x="2178" y="2276"/>
                      <a:pt x="2342" y="2276"/>
                    </a:cubicBezTo>
                    <a:cubicBezTo>
                      <a:pt x="3171" y="2276"/>
                      <a:pt x="3821" y="1930"/>
                      <a:pt x="3893" y="1404"/>
                    </a:cubicBezTo>
                    <a:cubicBezTo>
                      <a:pt x="3978" y="803"/>
                      <a:pt x="3206" y="202"/>
                      <a:pt x="2147" y="31"/>
                    </a:cubicBezTo>
                    <a:cubicBezTo>
                      <a:pt x="1998" y="10"/>
                      <a:pt x="1850" y="0"/>
                      <a:pt x="170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5" name="Google Shape;525;p37"/>
              <p:cNvSpPr/>
              <p:nvPr/>
            </p:nvSpPr>
            <p:spPr>
              <a:xfrm>
                <a:off x="4913765" y="1955394"/>
                <a:ext cx="217066" cy="179638"/>
              </a:xfrm>
              <a:custGeom>
                <a:avLst/>
                <a:gdLst/>
                <a:ahLst/>
                <a:cxnLst/>
                <a:rect l="l" t="t" r="r" b="b"/>
                <a:pathLst>
                  <a:path w="3010" h="2491" extrusionOk="0">
                    <a:moveTo>
                      <a:pt x="1603" y="0"/>
                    </a:moveTo>
                    <a:cubicBezTo>
                      <a:pt x="1517" y="0"/>
                      <a:pt x="1431" y="9"/>
                      <a:pt x="1346" y="28"/>
                    </a:cubicBezTo>
                    <a:cubicBezTo>
                      <a:pt x="258" y="285"/>
                      <a:pt x="0" y="1688"/>
                      <a:pt x="945" y="2289"/>
                    </a:cubicBezTo>
                    <a:cubicBezTo>
                      <a:pt x="1164" y="2428"/>
                      <a:pt x="1396" y="2491"/>
                      <a:pt x="1619" y="2491"/>
                    </a:cubicBezTo>
                    <a:cubicBezTo>
                      <a:pt x="2358" y="2491"/>
                      <a:pt x="3010" y="1807"/>
                      <a:pt x="2834" y="972"/>
                    </a:cubicBezTo>
                    <a:cubicBezTo>
                      <a:pt x="2709" y="400"/>
                      <a:pt x="2173" y="0"/>
                      <a:pt x="160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26" name="Google Shape;526;p37"/>
            <p:cNvGrpSpPr/>
            <p:nvPr/>
          </p:nvGrpSpPr>
          <p:grpSpPr>
            <a:xfrm>
              <a:off x="7414457" y="2192098"/>
              <a:ext cx="849904" cy="2412145"/>
              <a:chOff x="6603185" y="2152793"/>
              <a:chExt cx="887165" cy="2517897"/>
            </a:xfrm>
          </p:grpSpPr>
          <p:sp>
            <p:nvSpPr>
              <p:cNvPr id="527" name="Google Shape;527;p37"/>
              <p:cNvSpPr/>
              <p:nvPr/>
            </p:nvSpPr>
            <p:spPr>
              <a:xfrm>
                <a:off x="6672660" y="2152793"/>
                <a:ext cx="522077" cy="436681"/>
              </a:xfrm>
              <a:custGeom>
                <a:avLst/>
                <a:gdLst/>
                <a:ahLst/>
                <a:cxnLst/>
                <a:rect l="l" t="t" r="r" b="b"/>
                <a:pathLst>
                  <a:path w="4952" h="4142" extrusionOk="0">
                    <a:moveTo>
                      <a:pt x="2541" y="1"/>
                    </a:moveTo>
                    <a:cubicBezTo>
                      <a:pt x="1450" y="1"/>
                      <a:pt x="1002" y="821"/>
                      <a:pt x="1002" y="821"/>
                    </a:cubicBezTo>
                    <a:cubicBezTo>
                      <a:pt x="1002" y="821"/>
                      <a:pt x="0" y="907"/>
                      <a:pt x="258" y="2424"/>
                    </a:cubicBezTo>
                    <a:cubicBezTo>
                      <a:pt x="315" y="2767"/>
                      <a:pt x="344" y="3054"/>
                      <a:pt x="372" y="3311"/>
                    </a:cubicBezTo>
                    <a:cubicBezTo>
                      <a:pt x="773" y="3683"/>
                      <a:pt x="1288" y="3912"/>
                      <a:pt x="1832" y="3969"/>
                    </a:cubicBezTo>
                    <a:cubicBezTo>
                      <a:pt x="2004" y="3998"/>
                      <a:pt x="2147" y="4055"/>
                      <a:pt x="2261" y="4141"/>
                    </a:cubicBezTo>
                    <a:lnTo>
                      <a:pt x="2862" y="3998"/>
                    </a:lnTo>
                    <a:cubicBezTo>
                      <a:pt x="3234" y="3941"/>
                      <a:pt x="3606" y="3798"/>
                      <a:pt x="3921" y="3626"/>
                    </a:cubicBezTo>
                    <a:cubicBezTo>
                      <a:pt x="3978" y="3426"/>
                      <a:pt x="4951" y="707"/>
                      <a:pt x="3434" y="163"/>
                    </a:cubicBezTo>
                    <a:cubicBezTo>
                      <a:pt x="3098" y="47"/>
                      <a:pt x="2801" y="1"/>
                      <a:pt x="2541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8" name="Google Shape;528;p37"/>
              <p:cNvSpPr/>
              <p:nvPr/>
            </p:nvSpPr>
            <p:spPr>
              <a:xfrm>
                <a:off x="7082976" y="2619515"/>
                <a:ext cx="168368" cy="242694"/>
              </a:xfrm>
              <a:custGeom>
                <a:avLst/>
                <a:gdLst/>
                <a:ahLst/>
                <a:cxnLst/>
                <a:rect l="l" t="t" r="r" b="b"/>
                <a:pathLst>
                  <a:path w="1597" h="2302" extrusionOk="0">
                    <a:moveTo>
                      <a:pt x="0" y="0"/>
                    </a:moveTo>
                    <a:cubicBezTo>
                      <a:pt x="0" y="0"/>
                      <a:pt x="172" y="1460"/>
                      <a:pt x="258" y="1689"/>
                    </a:cubicBezTo>
                    <a:cubicBezTo>
                      <a:pt x="344" y="1946"/>
                      <a:pt x="630" y="1946"/>
                      <a:pt x="659" y="2004"/>
                    </a:cubicBezTo>
                    <a:cubicBezTo>
                      <a:pt x="690" y="2020"/>
                      <a:pt x="1042" y="2302"/>
                      <a:pt x="1283" y="2302"/>
                    </a:cubicBezTo>
                    <a:cubicBezTo>
                      <a:pt x="1474" y="2302"/>
                      <a:pt x="1596" y="2123"/>
                      <a:pt x="1431" y="1489"/>
                    </a:cubicBezTo>
                    <a:cubicBezTo>
                      <a:pt x="1031" y="29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9" name="Google Shape;529;p37"/>
              <p:cNvSpPr/>
              <p:nvPr/>
            </p:nvSpPr>
            <p:spPr>
              <a:xfrm>
                <a:off x="6932112" y="3446268"/>
                <a:ext cx="262620" cy="1155696"/>
              </a:xfrm>
              <a:custGeom>
                <a:avLst/>
                <a:gdLst/>
                <a:ahLst/>
                <a:cxnLst/>
                <a:rect l="l" t="t" r="r" b="b"/>
                <a:pathLst>
                  <a:path w="2491" h="10962" extrusionOk="0">
                    <a:moveTo>
                      <a:pt x="0" y="0"/>
                    </a:moveTo>
                    <a:lnTo>
                      <a:pt x="430" y="10961"/>
                    </a:lnTo>
                    <a:lnTo>
                      <a:pt x="1374" y="10961"/>
                    </a:lnTo>
                    <a:lnTo>
                      <a:pt x="2490" y="2347"/>
                    </a:lnTo>
                    <a:lnTo>
                      <a:pt x="249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0" name="Google Shape;530;p37"/>
              <p:cNvSpPr/>
              <p:nvPr/>
            </p:nvSpPr>
            <p:spPr>
              <a:xfrm>
                <a:off x="6684678" y="3446268"/>
                <a:ext cx="262620" cy="1155696"/>
              </a:xfrm>
              <a:custGeom>
                <a:avLst/>
                <a:gdLst/>
                <a:ahLst/>
                <a:cxnLst/>
                <a:rect l="l" t="t" r="r" b="b"/>
                <a:pathLst>
                  <a:path w="2491" h="10962" extrusionOk="0">
                    <a:moveTo>
                      <a:pt x="1" y="0"/>
                    </a:moveTo>
                    <a:lnTo>
                      <a:pt x="430" y="10961"/>
                    </a:lnTo>
                    <a:lnTo>
                      <a:pt x="1346" y="10961"/>
                    </a:lnTo>
                    <a:lnTo>
                      <a:pt x="2491" y="2347"/>
                    </a:lnTo>
                    <a:lnTo>
                      <a:pt x="249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1" name="Google Shape;531;p37"/>
              <p:cNvSpPr/>
              <p:nvPr/>
            </p:nvSpPr>
            <p:spPr>
              <a:xfrm>
                <a:off x="6687736" y="3563924"/>
                <a:ext cx="256505" cy="166048"/>
              </a:xfrm>
              <a:custGeom>
                <a:avLst/>
                <a:gdLst/>
                <a:ahLst/>
                <a:cxnLst/>
                <a:rect l="l" t="t" r="r" b="b"/>
                <a:pathLst>
                  <a:path w="2433" h="1575" extrusionOk="0">
                    <a:moveTo>
                      <a:pt x="1345" y="0"/>
                    </a:moveTo>
                    <a:cubicBezTo>
                      <a:pt x="887" y="29"/>
                      <a:pt x="458" y="115"/>
                      <a:pt x="0" y="258"/>
                    </a:cubicBezTo>
                    <a:lnTo>
                      <a:pt x="57" y="1574"/>
                    </a:lnTo>
                    <a:cubicBezTo>
                      <a:pt x="1031" y="1574"/>
                      <a:pt x="2433" y="1403"/>
                      <a:pt x="2433" y="1403"/>
                    </a:cubicBezTo>
                    <a:lnTo>
                      <a:pt x="2347" y="286"/>
                    </a:lnTo>
                    <a:cubicBezTo>
                      <a:pt x="2032" y="172"/>
                      <a:pt x="1689" y="57"/>
                      <a:pt x="134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2" name="Google Shape;532;p37"/>
              <p:cNvSpPr/>
              <p:nvPr/>
            </p:nvSpPr>
            <p:spPr>
              <a:xfrm>
                <a:off x="6726954" y="4601846"/>
                <a:ext cx="227407" cy="68844"/>
              </a:xfrm>
              <a:custGeom>
                <a:avLst/>
                <a:gdLst/>
                <a:ahLst/>
                <a:cxnLst/>
                <a:rect l="l" t="t" r="r" b="b"/>
                <a:pathLst>
                  <a:path w="2157" h="653" extrusionOk="0">
                    <a:moveTo>
                      <a:pt x="0" y="0"/>
                    </a:moveTo>
                    <a:lnTo>
                      <a:pt x="0" y="601"/>
                    </a:lnTo>
                    <a:cubicBezTo>
                      <a:pt x="0" y="601"/>
                      <a:pt x="967" y="652"/>
                      <a:pt x="1603" y="652"/>
                    </a:cubicBezTo>
                    <a:cubicBezTo>
                      <a:pt x="1921" y="652"/>
                      <a:pt x="2156" y="639"/>
                      <a:pt x="2147" y="601"/>
                    </a:cubicBezTo>
                    <a:cubicBezTo>
                      <a:pt x="2147" y="487"/>
                      <a:pt x="945" y="0"/>
                      <a:pt x="94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3" name="Google Shape;533;p37"/>
              <p:cNvSpPr/>
              <p:nvPr/>
            </p:nvSpPr>
            <p:spPr>
              <a:xfrm>
                <a:off x="6932112" y="3446268"/>
                <a:ext cx="262620" cy="331991"/>
              </a:xfrm>
              <a:custGeom>
                <a:avLst/>
                <a:gdLst/>
                <a:ahLst/>
                <a:cxnLst/>
                <a:rect l="l" t="t" r="r" b="b"/>
                <a:pathLst>
                  <a:path w="2491" h="3149" extrusionOk="0">
                    <a:moveTo>
                      <a:pt x="1231" y="0"/>
                    </a:moveTo>
                    <a:lnTo>
                      <a:pt x="258" y="29"/>
                    </a:lnTo>
                    <a:lnTo>
                      <a:pt x="0" y="687"/>
                    </a:lnTo>
                    <a:lnTo>
                      <a:pt x="115" y="3148"/>
                    </a:lnTo>
                    <a:lnTo>
                      <a:pt x="2490" y="2261"/>
                    </a:lnTo>
                    <a:lnTo>
                      <a:pt x="2490" y="630"/>
                    </a:lnTo>
                    <a:cubicBezTo>
                      <a:pt x="2090" y="401"/>
                      <a:pt x="1660" y="200"/>
                      <a:pt x="12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4" name="Google Shape;534;p37"/>
              <p:cNvSpPr/>
              <p:nvPr/>
            </p:nvSpPr>
            <p:spPr>
              <a:xfrm>
                <a:off x="6639451" y="2619515"/>
                <a:ext cx="606524" cy="1092334"/>
              </a:xfrm>
              <a:custGeom>
                <a:avLst/>
                <a:gdLst/>
                <a:ahLst/>
                <a:cxnLst/>
                <a:rect l="l" t="t" r="r" b="b"/>
                <a:pathLst>
                  <a:path w="5753" h="10361" extrusionOk="0">
                    <a:moveTo>
                      <a:pt x="2118" y="0"/>
                    </a:moveTo>
                    <a:cubicBezTo>
                      <a:pt x="2118" y="0"/>
                      <a:pt x="1231" y="58"/>
                      <a:pt x="659" y="172"/>
                    </a:cubicBezTo>
                    <a:lnTo>
                      <a:pt x="802" y="5180"/>
                    </a:lnTo>
                    <a:lnTo>
                      <a:pt x="0" y="9731"/>
                    </a:lnTo>
                    <a:cubicBezTo>
                      <a:pt x="0" y="9731"/>
                      <a:pt x="1497" y="10344"/>
                      <a:pt x="2787" y="10344"/>
                    </a:cubicBezTo>
                    <a:cubicBezTo>
                      <a:pt x="2890" y="10344"/>
                      <a:pt x="2992" y="10340"/>
                      <a:pt x="3091" y="10332"/>
                    </a:cubicBezTo>
                    <a:lnTo>
                      <a:pt x="3435" y="8014"/>
                    </a:lnTo>
                    <a:lnTo>
                      <a:pt x="3606" y="10361"/>
                    </a:lnTo>
                    <a:cubicBezTo>
                      <a:pt x="4350" y="10332"/>
                      <a:pt x="5066" y="10189"/>
                      <a:pt x="5753" y="9931"/>
                    </a:cubicBezTo>
                    <a:lnTo>
                      <a:pt x="5037" y="5180"/>
                    </a:lnTo>
                    <a:cubicBezTo>
                      <a:pt x="4923" y="4408"/>
                      <a:pt x="4894" y="3606"/>
                      <a:pt x="5009" y="2834"/>
                    </a:cubicBezTo>
                    <a:cubicBezTo>
                      <a:pt x="5095" y="2376"/>
                      <a:pt x="5066" y="1918"/>
                      <a:pt x="4866" y="1517"/>
                    </a:cubicBezTo>
                    <a:cubicBezTo>
                      <a:pt x="4780" y="1345"/>
                      <a:pt x="4694" y="1174"/>
                      <a:pt x="4608" y="1031"/>
                    </a:cubicBezTo>
                    <a:lnTo>
                      <a:pt x="420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5" name="Google Shape;535;p37"/>
              <p:cNvSpPr/>
              <p:nvPr/>
            </p:nvSpPr>
            <p:spPr>
              <a:xfrm>
                <a:off x="6751097" y="2701010"/>
                <a:ext cx="96677" cy="281386"/>
              </a:xfrm>
              <a:custGeom>
                <a:avLst/>
                <a:gdLst/>
                <a:ahLst/>
                <a:cxnLst/>
                <a:rect l="l" t="t" r="r" b="b"/>
                <a:pathLst>
                  <a:path w="917" h="2669" extrusionOk="0">
                    <a:moveTo>
                      <a:pt x="286" y="0"/>
                    </a:moveTo>
                    <a:cubicBezTo>
                      <a:pt x="143" y="744"/>
                      <a:pt x="58" y="1517"/>
                      <a:pt x="0" y="2290"/>
                    </a:cubicBezTo>
                    <a:cubicBezTo>
                      <a:pt x="18" y="2571"/>
                      <a:pt x="25" y="2626"/>
                      <a:pt x="27" y="2626"/>
                    </a:cubicBezTo>
                    <a:cubicBezTo>
                      <a:pt x="29" y="2626"/>
                      <a:pt x="29" y="2604"/>
                      <a:pt x="29" y="2604"/>
                    </a:cubicBezTo>
                    <a:cubicBezTo>
                      <a:pt x="29" y="2604"/>
                      <a:pt x="251" y="2669"/>
                      <a:pt x="472" y="2669"/>
                    </a:cubicBezTo>
                    <a:cubicBezTo>
                      <a:pt x="694" y="2669"/>
                      <a:pt x="916" y="2604"/>
                      <a:pt x="916" y="2347"/>
                    </a:cubicBezTo>
                    <a:cubicBezTo>
                      <a:pt x="887" y="1832"/>
                      <a:pt x="286" y="0"/>
                      <a:pt x="2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6" name="Google Shape;536;p37"/>
              <p:cNvSpPr/>
              <p:nvPr/>
            </p:nvSpPr>
            <p:spPr>
              <a:xfrm>
                <a:off x="6868751" y="2483726"/>
                <a:ext cx="105744" cy="135896"/>
              </a:xfrm>
              <a:custGeom>
                <a:avLst/>
                <a:gdLst/>
                <a:ahLst/>
                <a:cxnLst/>
                <a:rect l="l" t="t" r="r" b="b"/>
                <a:pathLst>
                  <a:path w="1003" h="1289" extrusionOk="0">
                    <a:moveTo>
                      <a:pt x="0" y="1"/>
                    </a:moveTo>
                    <a:lnTo>
                      <a:pt x="0" y="1288"/>
                    </a:lnTo>
                    <a:lnTo>
                      <a:pt x="1002" y="1288"/>
                    </a:lnTo>
                    <a:lnTo>
                      <a:pt x="1002" y="602"/>
                    </a:lnTo>
                    <a:lnTo>
                      <a:pt x="1002" y="1"/>
                    </a:lnTo>
                    <a:close/>
                  </a:path>
                </a:pathLst>
              </a:custGeom>
              <a:solidFill>
                <a:srgbClr val="F5B8A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7" name="Google Shape;537;p37"/>
              <p:cNvSpPr/>
              <p:nvPr/>
            </p:nvSpPr>
            <p:spPr>
              <a:xfrm>
                <a:off x="6868751" y="2483726"/>
                <a:ext cx="105744" cy="108696"/>
              </a:xfrm>
              <a:custGeom>
                <a:avLst/>
                <a:gdLst/>
                <a:ahLst/>
                <a:cxnLst/>
                <a:rect l="l" t="t" r="r" b="b"/>
                <a:pathLst>
                  <a:path w="1003" h="1031" extrusionOk="0">
                    <a:moveTo>
                      <a:pt x="229" y="1"/>
                    </a:moveTo>
                    <a:lnTo>
                      <a:pt x="0" y="401"/>
                    </a:lnTo>
                    <a:cubicBezTo>
                      <a:pt x="0" y="401"/>
                      <a:pt x="115" y="888"/>
                      <a:pt x="1002" y="1031"/>
                    </a:cubicBezTo>
                    <a:lnTo>
                      <a:pt x="1002" y="86"/>
                    </a:lnTo>
                    <a:lnTo>
                      <a:pt x="945" y="58"/>
                    </a:lnTo>
                    <a:lnTo>
                      <a:pt x="344" y="1"/>
                    </a:lnTo>
                    <a:close/>
                  </a:path>
                </a:pathLst>
              </a:custGeom>
              <a:solidFill>
                <a:srgbClr val="EB978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8" name="Google Shape;538;p37"/>
              <p:cNvSpPr/>
              <p:nvPr/>
            </p:nvSpPr>
            <p:spPr>
              <a:xfrm>
                <a:off x="6721050" y="2267181"/>
                <a:ext cx="346962" cy="286025"/>
              </a:xfrm>
              <a:custGeom>
                <a:avLst/>
                <a:gdLst/>
                <a:ahLst/>
                <a:cxnLst/>
                <a:rect l="l" t="t" r="r" b="b"/>
                <a:pathLst>
                  <a:path w="3291" h="2713" extrusionOk="0">
                    <a:moveTo>
                      <a:pt x="2307" y="0"/>
                    </a:moveTo>
                    <a:cubicBezTo>
                      <a:pt x="2244" y="0"/>
                      <a:pt x="2180" y="8"/>
                      <a:pt x="2117" y="23"/>
                    </a:cubicBezTo>
                    <a:cubicBezTo>
                      <a:pt x="1716" y="51"/>
                      <a:pt x="1344" y="194"/>
                      <a:pt x="1029" y="423"/>
                    </a:cubicBezTo>
                    <a:cubicBezTo>
                      <a:pt x="1058" y="738"/>
                      <a:pt x="972" y="1053"/>
                      <a:pt x="743" y="1282"/>
                    </a:cubicBezTo>
                    <a:cubicBezTo>
                      <a:pt x="743" y="1282"/>
                      <a:pt x="620" y="993"/>
                      <a:pt x="390" y="993"/>
                    </a:cubicBezTo>
                    <a:cubicBezTo>
                      <a:pt x="349" y="993"/>
                      <a:pt x="304" y="1003"/>
                      <a:pt x="257" y="1024"/>
                    </a:cubicBezTo>
                    <a:cubicBezTo>
                      <a:pt x="1" y="1152"/>
                      <a:pt x="156" y="1828"/>
                      <a:pt x="641" y="1828"/>
                    </a:cubicBezTo>
                    <a:cubicBezTo>
                      <a:pt x="699" y="1828"/>
                      <a:pt x="762" y="1818"/>
                      <a:pt x="829" y="1797"/>
                    </a:cubicBezTo>
                    <a:cubicBezTo>
                      <a:pt x="1287" y="2598"/>
                      <a:pt x="1917" y="2713"/>
                      <a:pt x="2088" y="2713"/>
                    </a:cubicBezTo>
                    <a:cubicBezTo>
                      <a:pt x="2918" y="2684"/>
                      <a:pt x="3290" y="1597"/>
                      <a:pt x="3176" y="767"/>
                    </a:cubicBezTo>
                    <a:cubicBezTo>
                      <a:pt x="3126" y="319"/>
                      <a:pt x="2730" y="0"/>
                      <a:pt x="2307" y="0"/>
                    </a:cubicBezTo>
                    <a:close/>
                  </a:path>
                </a:pathLst>
              </a:custGeom>
              <a:solidFill>
                <a:srgbClr val="F5B8A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9" name="Google Shape;539;p37"/>
              <p:cNvSpPr/>
              <p:nvPr/>
            </p:nvSpPr>
            <p:spPr>
              <a:xfrm>
                <a:off x="6748039" y="2394747"/>
                <a:ext cx="39324" cy="46810"/>
              </a:xfrm>
              <a:custGeom>
                <a:avLst/>
                <a:gdLst/>
                <a:ahLst/>
                <a:cxnLst/>
                <a:rect l="l" t="t" r="r" b="b"/>
                <a:pathLst>
                  <a:path w="373" h="444" extrusionOk="0">
                    <a:moveTo>
                      <a:pt x="187" y="0"/>
                    </a:moveTo>
                    <a:cubicBezTo>
                      <a:pt x="151" y="0"/>
                      <a:pt x="115" y="15"/>
                      <a:pt x="87" y="43"/>
                    </a:cubicBezTo>
                    <a:cubicBezTo>
                      <a:pt x="1" y="100"/>
                      <a:pt x="87" y="444"/>
                      <a:pt x="373" y="444"/>
                    </a:cubicBezTo>
                    <a:cubicBezTo>
                      <a:pt x="287" y="387"/>
                      <a:pt x="201" y="329"/>
                      <a:pt x="172" y="215"/>
                    </a:cubicBezTo>
                    <a:cubicBezTo>
                      <a:pt x="125" y="96"/>
                      <a:pt x="196" y="36"/>
                      <a:pt x="255" y="36"/>
                    </a:cubicBezTo>
                    <a:cubicBezTo>
                      <a:pt x="266" y="36"/>
                      <a:pt x="277" y="38"/>
                      <a:pt x="287" y="43"/>
                    </a:cubicBezTo>
                    <a:cubicBezTo>
                      <a:pt x="258" y="15"/>
                      <a:pt x="222" y="0"/>
                      <a:pt x="187" y="0"/>
                    </a:cubicBezTo>
                    <a:close/>
                  </a:path>
                </a:pathLst>
              </a:custGeom>
              <a:solidFill>
                <a:srgbClr val="EB978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0" name="Google Shape;540;p37"/>
              <p:cNvSpPr/>
              <p:nvPr/>
            </p:nvSpPr>
            <p:spPr>
              <a:xfrm>
                <a:off x="6820467" y="2619515"/>
                <a:ext cx="193249" cy="256611"/>
              </a:xfrm>
              <a:custGeom>
                <a:avLst/>
                <a:gdLst/>
                <a:ahLst/>
                <a:cxnLst/>
                <a:rect l="l" t="t" r="r" b="b"/>
                <a:pathLst>
                  <a:path w="1833" h="2434" extrusionOk="0">
                    <a:moveTo>
                      <a:pt x="401" y="0"/>
                    </a:moveTo>
                    <a:lnTo>
                      <a:pt x="1" y="29"/>
                    </a:lnTo>
                    <a:lnTo>
                      <a:pt x="1718" y="2433"/>
                    </a:lnTo>
                    <a:lnTo>
                      <a:pt x="1832" y="0"/>
                    </a:lnTo>
                    <a:close/>
                  </a:path>
                </a:pathLst>
              </a:custGeom>
              <a:solidFill>
                <a:srgbClr val="F5B8A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1" name="Google Shape;541;p37"/>
              <p:cNvSpPr/>
              <p:nvPr/>
            </p:nvSpPr>
            <p:spPr>
              <a:xfrm>
                <a:off x="6868751" y="2688886"/>
                <a:ext cx="141905" cy="187239"/>
              </a:xfrm>
              <a:custGeom>
                <a:avLst/>
                <a:gdLst/>
                <a:ahLst/>
                <a:cxnLst/>
                <a:rect l="l" t="t" r="r" b="b"/>
                <a:pathLst>
                  <a:path w="1346" h="1776" extrusionOk="0">
                    <a:moveTo>
                      <a:pt x="0" y="1"/>
                    </a:moveTo>
                    <a:lnTo>
                      <a:pt x="1260" y="1775"/>
                    </a:lnTo>
                    <a:lnTo>
                      <a:pt x="134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2" name="Google Shape;542;p37"/>
              <p:cNvSpPr/>
              <p:nvPr/>
            </p:nvSpPr>
            <p:spPr>
              <a:xfrm>
                <a:off x="7001482" y="2619515"/>
                <a:ext cx="78543" cy="256611"/>
              </a:xfrm>
              <a:custGeom>
                <a:avLst/>
                <a:gdLst/>
                <a:ahLst/>
                <a:cxnLst/>
                <a:rect l="l" t="t" r="r" b="b"/>
                <a:pathLst>
                  <a:path w="745" h="2434" extrusionOk="0">
                    <a:moveTo>
                      <a:pt x="115" y="0"/>
                    </a:moveTo>
                    <a:lnTo>
                      <a:pt x="1" y="2433"/>
                    </a:lnTo>
                    <a:lnTo>
                      <a:pt x="659" y="1603"/>
                    </a:lnTo>
                    <a:lnTo>
                      <a:pt x="344" y="1174"/>
                    </a:lnTo>
                    <a:lnTo>
                      <a:pt x="745" y="1088"/>
                    </a:lnTo>
                    <a:lnTo>
                      <a:pt x="11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3" name="Google Shape;543;p37"/>
              <p:cNvSpPr/>
              <p:nvPr/>
            </p:nvSpPr>
            <p:spPr>
              <a:xfrm>
                <a:off x="6820467" y="2622573"/>
                <a:ext cx="181124" cy="253553"/>
              </a:xfrm>
              <a:custGeom>
                <a:avLst/>
                <a:gdLst/>
                <a:ahLst/>
                <a:cxnLst/>
                <a:rect l="l" t="t" r="r" b="b"/>
                <a:pathLst>
                  <a:path w="1718" h="2405" extrusionOk="0">
                    <a:moveTo>
                      <a:pt x="1" y="0"/>
                    </a:moveTo>
                    <a:lnTo>
                      <a:pt x="1" y="1145"/>
                    </a:lnTo>
                    <a:lnTo>
                      <a:pt x="602" y="1345"/>
                    </a:lnTo>
                    <a:lnTo>
                      <a:pt x="401" y="1717"/>
                    </a:lnTo>
                    <a:lnTo>
                      <a:pt x="1718" y="240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4" name="Google Shape;544;p37"/>
              <p:cNvSpPr/>
              <p:nvPr/>
            </p:nvSpPr>
            <p:spPr>
              <a:xfrm>
                <a:off x="6977340" y="4601846"/>
                <a:ext cx="226458" cy="68844"/>
              </a:xfrm>
              <a:custGeom>
                <a:avLst/>
                <a:gdLst/>
                <a:ahLst/>
                <a:cxnLst/>
                <a:rect l="l" t="t" r="r" b="b"/>
                <a:pathLst>
                  <a:path w="2148" h="653" extrusionOk="0">
                    <a:moveTo>
                      <a:pt x="1" y="0"/>
                    </a:moveTo>
                    <a:lnTo>
                      <a:pt x="1" y="601"/>
                    </a:lnTo>
                    <a:cubicBezTo>
                      <a:pt x="1" y="601"/>
                      <a:pt x="955" y="652"/>
                      <a:pt x="1591" y="652"/>
                    </a:cubicBezTo>
                    <a:cubicBezTo>
                      <a:pt x="1909" y="652"/>
                      <a:pt x="2147" y="639"/>
                      <a:pt x="2147" y="601"/>
                    </a:cubicBezTo>
                    <a:cubicBezTo>
                      <a:pt x="2119" y="487"/>
                      <a:pt x="945" y="0"/>
                      <a:pt x="94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5" name="Google Shape;545;p37"/>
              <p:cNvSpPr/>
              <p:nvPr/>
            </p:nvSpPr>
            <p:spPr>
              <a:xfrm>
                <a:off x="7007491" y="2384204"/>
                <a:ext cx="24248" cy="30258"/>
              </a:xfrm>
              <a:custGeom>
                <a:avLst/>
                <a:gdLst/>
                <a:ahLst/>
                <a:cxnLst/>
                <a:rect l="l" t="t" r="r" b="b"/>
                <a:pathLst>
                  <a:path w="230" h="287" extrusionOk="0">
                    <a:moveTo>
                      <a:pt x="115" y="0"/>
                    </a:moveTo>
                    <a:cubicBezTo>
                      <a:pt x="58" y="0"/>
                      <a:pt x="1" y="57"/>
                      <a:pt x="1" y="143"/>
                    </a:cubicBezTo>
                    <a:cubicBezTo>
                      <a:pt x="1" y="229"/>
                      <a:pt x="58" y="286"/>
                      <a:pt x="115" y="286"/>
                    </a:cubicBezTo>
                    <a:cubicBezTo>
                      <a:pt x="173" y="286"/>
                      <a:pt x="230" y="229"/>
                      <a:pt x="230" y="143"/>
                    </a:cubicBezTo>
                    <a:cubicBezTo>
                      <a:pt x="230" y="57"/>
                      <a:pt x="173" y="0"/>
                      <a:pt x="115" y="0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6" name="Google Shape;546;p37"/>
              <p:cNvSpPr/>
              <p:nvPr/>
            </p:nvSpPr>
            <p:spPr>
              <a:xfrm>
                <a:off x="6944131" y="2399280"/>
                <a:ext cx="42382" cy="63467"/>
              </a:xfrm>
              <a:custGeom>
                <a:avLst/>
                <a:gdLst/>
                <a:ahLst/>
                <a:cxnLst/>
                <a:rect l="l" t="t" r="r" b="b"/>
                <a:pathLst>
                  <a:path w="402" h="602" extrusionOk="0">
                    <a:moveTo>
                      <a:pt x="201" y="0"/>
                    </a:moveTo>
                    <a:cubicBezTo>
                      <a:pt x="144" y="201"/>
                      <a:pt x="230" y="372"/>
                      <a:pt x="230" y="458"/>
                    </a:cubicBezTo>
                    <a:cubicBezTo>
                      <a:pt x="230" y="544"/>
                      <a:pt x="1" y="601"/>
                      <a:pt x="173" y="601"/>
                    </a:cubicBezTo>
                    <a:cubicBezTo>
                      <a:pt x="344" y="601"/>
                      <a:pt x="402" y="515"/>
                      <a:pt x="344" y="429"/>
                    </a:cubicBezTo>
                    <a:cubicBezTo>
                      <a:pt x="258" y="286"/>
                      <a:pt x="230" y="143"/>
                      <a:pt x="201" y="0"/>
                    </a:cubicBezTo>
                    <a:close/>
                  </a:path>
                </a:pathLst>
              </a:custGeom>
              <a:solidFill>
                <a:srgbClr val="E3756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7" name="Google Shape;547;p37"/>
              <p:cNvSpPr/>
              <p:nvPr/>
            </p:nvSpPr>
            <p:spPr>
              <a:xfrm>
                <a:off x="6998530" y="2361116"/>
                <a:ext cx="51343" cy="17079"/>
              </a:xfrm>
              <a:custGeom>
                <a:avLst/>
                <a:gdLst/>
                <a:ahLst/>
                <a:cxnLst/>
                <a:rect l="l" t="t" r="r" b="b"/>
                <a:pathLst>
                  <a:path w="487" h="162" extrusionOk="0">
                    <a:moveTo>
                      <a:pt x="238" y="0"/>
                    </a:moveTo>
                    <a:cubicBezTo>
                      <a:pt x="168" y="0"/>
                      <a:pt x="95" y="23"/>
                      <a:pt x="29" y="76"/>
                    </a:cubicBezTo>
                    <a:cubicBezTo>
                      <a:pt x="0" y="76"/>
                      <a:pt x="0" y="105"/>
                      <a:pt x="29" y="133"/>
                    </a:cubicBezTo>
                    <a:lnTo>
                      <a:pt x="86" y="133"/>
                    </a:lnTo>
                    <a:cubicBezTo>
                      <a:pt x="129" y="90"/>
                      <a:pt x="186" y="69"/>
                      <a:pt x="247" y="69"/>
                    </a:cubicBezTo>
                    <a:cubicBezTo>
                      <a:pt x="308" y="69"/>
                      <a:pt x="372" y="90"/>
                      <a:pt x="429" y="133"/>
                    </a:cubicBezTo>
                    <a:cubicBezTo>
                      <a:pt x="429" y="133"/>
                      <a:pt x="429" y="162"/>
                      <a:pt x="429" y="162"/>
                    </a:cubicBezTo>
                    <a:lnTo>
                      <a:pt x="458" y="162"/>
                    </a:lnTo>
                    <a:cubicBezTo>
                      <a:pt x="487" y="133"/>
                      <a:pt x="487" y="105"/>
                      <a:pt x="458" y="76"/>
                    </a:cubicBezTo>
                    <a:cubicBezTo>
                      <a:pt x="397" y="30"/>
                      <a:pt x="319" y="0"/>
                      <a:pt x="238" y="0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8" name="Google Shape;548;p37"/>
              <p:cNvSpPr/>
              <p:nvPr/>
            </p:nvSpPr>
            <p:spPr>
              <a:xfrm>
                <a:off x="7019615" y="2387156"/>
                <a:ext cx="21191" cy="3163"/>
              </a:xfrm>
              <a:custGeom>
                <a:avLst/>
                <a:gdLst/>
                <a:ahLst/>
                <a:cxnLst/>
                <a:rect l="l" t="t" r="r" b="b"/>
                <a:pathLst>
                  <a:path w="201" h="30" extrusionOk="0">
                    <a:moveTo>
                      <a:pt x="0" y="1"/>
                    </a:moveTo>
                    <a:cubicBezTo>
                      <a:pt x="0" y="1"/>
                      <a:pt x="0" y="1"/>
                      <a:pt x="0" y="29"/>
                    </a:cubicBezTo>
                    <a:lnTo>
                      <a:pt x="201" y="29"/>
                    </a:lnTo>
                    <a:cubicBezTo>
                      <a:pt x="201" y="1"/>
                      <a:pt x="201" y="1"/>
                      <a:pt x="201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9" name="Google Shape;549;p37"/>
              <p:cNvSpPr/>
              <p:nvPr/>
            </p:nvSpPr>
            <p:spPr>
              <a:xfrm>
                <a:off x="7016558" y="2387156"/>
                <a:ext cx="21296" cy="9172"/>
              </a:xfrm>
              <a:custGeom>
                <a:avLst/>
                <a:gdLst/>
                <a:ahLst/>
                <a:cxnLst/>
                <a:rect l="l" t="t" r="r" b="b"/>
                <a:pathLst>
                  <a:path w="202" h="87" extrusionOk="0">
                    <a:moveTo>
                      <a:pt x="29" y="1"/>
                    </a:moveTo>
                    <a:cubicBezTo>
                      <a:pt x="29" y="1"/>
                      <a:pt x="1" y="29"/>
                      <a:pt x="29" y="58"/>
                    </a:cubicBezTo>
                    <a:cubicBezTo>
                      <a:pt x="87" y="87"/>
                      <a:pt x="144" y="87"/>
                      <a:pt x="201" y="87"/>
                    </a:cubicBezTo>
                    <a:cubicBezTo>
                      <a:pt x="201" y="87"/>
                      <a:pt x="201" y="58"/>
                      <a:pt x="201" y="58"/>
                    </a:cubicBezTo>
                    <a:cubicBezTo>
                      <a:pt x="144" y="58"/>
                      <a:pt x="87" y="29"/>
                      <a:pt x="29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0" name="Google Shape;550;p37"/>
              <p:cNvSpPr/>
              <p:nvPr/>
            </p:nvSpPr>
            <p:spPr>
              <a:xfrm>
                <a:off x="6892894" y="2384204"/>
                <a:ext cx="24248" cy="30258"/>
              </a:xfrm>
              <a:custGeom>
                <a:avLst/>
                <a:gdLst/>
                <a:ahLst/>
                <a:cxnLst/>
                <a:rect l="l" t="t" r="r" b="b"/>
                <a:pathLst>
                  <a:path w="230" h="287" extrusionOk="0">
                    <a:moveTo>
                      <a:pt x="115" y="0"/>
                    </a:moveTo>
                    <a:cubicBezTo>
                      <a:pt x="58" y="0"/>
                      <a:pt x="0" y="57"/>
                      <a:pt x="0" y="143"/>
                    </a:cubicBezTo>
                    <a:cubicBezTo>
                      <a:pt x="0" y="229"/>
                      <a:pt x="58" y="286"/>
                      <a:pt x="115" y="286"/>
                    </a:cubicBezTo>
                    <a:cubicBezTo>
                      <a:pt x="172" y="286"/>
                      <a:pt x="229" y="229"/>
                      <a:pt x="229" y="143"/>
                    </a:cubicBezTo>
                    <a:cubicBezTo>
                      <a:pt x="229" y="57"/>
                      <a:pt x="172" y="0"/>
                      <a:pt x="115" y="0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1" name="Google Shape;551;p37"/>
              <p:cNvSpPr/>
              <p:nvPr/>
            </p:nvSpPr>
            <p:spPr>
              <a:xfrm>
                <a:off x="6874761" y="2361116"/>
                <a:ext cx="48391" cy="17079"/>
              </a:xfrm>
              <a:custGeom>
                <a:avLst/>
                <a:gdLst/>
                <a:ahLst/>
                <a:cxnLst/>
                <a:rect l="l" t="t" r="r" b="b"/>
                <a:pathLst>
                  <a:path w="459" h="162" extrusionOk="0">
                    <a:moveTo>
                      <a:pt x="236" y="0"/>
                    </a:moveTo>
                    <a:cubicBezTo>
                      <a:pt x="148" y="0"/>
                      <a:pt x="62" y="30"/>
                      <a:pt x="1" y="76"/>
                    </a:cubicBezTo>
                    <a:cubicBezTo>
                      <a:pt x="1" y="105"/>
                      <a:pt x="1" y="133"/>
                      <a:pt x="1" y="162"/>
                    </a:cubicBezTo>
                    <a:lnTo>
                      <a:pt x="29" y="162"/>
                    </a:lnTo>
                    <a:cubicBezTo>
                      <a:pt x="58" y="162"/>
                      <a:pt x="58" y="133"/>
                      <a:pt x="58" y="133"/>
                    </a:cubicBezTo>
                    <a:cubicBezTo>
                      <a:pt x="101" y="90"/>
                      <a:pt x="158" y="69"/>
                      <a:pt x="215" y="69"/>
                    </a:cubicBezTo>
                    <a:cubicBezTo>
                      <a:pt x="273" y="69"/>
                      <a:pt x="330" y="90"/>
                      <a:pt x="373" y="133"/>
                    </a:cubicBezTo>
                    <a:lnTo>
                      <a:pt x="459" y="133"/>
                    </a:lnTo>
                    <a:cubicBezTo>
                      <a:pt x="459" y="105"/>
                      <a:pt x="459" y="76"/>
                      <a:pt x="459" y="76"/>
                    </a:cubicBezTo>
                    <a:cubicBezTo>
                      <a:pt x="392" y="23"/>
                      <a:pt x="313" y="0"/>
                      <a:pt x="236" y="0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2" name="Google Shape;552;p37"/>
              <p:cNvSpPr/>
              <p:nvPr/>
            </p:nvSpPr>
            <p:spPr>
              <a:xfrm>
                <a:off x="6883827" y="2387156"/>
                <a:ext cx="21191" cy="3163"/>
              </a:xfrm>
              <a:custGeom>
                <a:avLst/>
                <a:gdLst/>
                <a:ahLst/>
                <a:cxnLst/>
                <a:rect l="l" t="t" r="r" b="b"/>
                <a:pathLst>
                  <a:path w="201" h="30" extrusionOk="0">
                    <a:moveTo>
                      <a:pt x="1" y="1"/>
                    </a:moveTo>
                    <a:cubicBezTo>
                      <a:pt x="1" y="1"/>
                      <a:pt x="1" y="1"/>
                      <a:pt x="1" y="29"/>
                    </a:cubicBezTo>
                    <a:lnTo>
                      <a:pt x="201" y="29"/>
                    </a:lnTo>
                    <a:lnTo>
                      <a:pt x="172" y="1"/>
                    </a:ln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3" name="Google Shape;553;p37"/>
              <p:cNvSpPr/>
              <p:nvPr/>
            </p:nvSpPr>
            <p:spPr>
              <a:xfrm>
                <a:off x="6883827" y="2387156"/>
                <a:ext cx="21191" cy="9172"/>
              </a:xfrm>
              <a:custGeom>
                <a:avLst/>
                <a:gdLst/>
                <a:ahLst/>
                <a:cxnLst/>
                <a:rect l="l" t="t" r="r" b="b"/>
                <a:pathLst>
                  <a:path w="201" h="87" extrusionOk="0">
                    <a:moveTo>
                      <a:pt x="172" y="1"/>
                    </a:moveTo>
                    <a:cubicBezTo>
                      <a:pt x="144" y="29"/>
                      <a:pt x="86" y="58"/>
                      <a:pt x="29" y="58"/>
                    </a:cubicBezTo>
                    <a:lnTo>
                      <a:pt x="1" y="58"/>
                    </a:lnTo>
                    <a:cubicBezTo>
                      <a:pt x="1" y="87"/>
                      <a:pt x="1" y="87"/>
                      <a:pt x="29" y="87"/>
                    </a:cubicBezTo>
                    <a:cubicBezTo>
                      <a:pt x="86" y="87"/>
                      <a:pt x="144" y="58"/>
                      <a:pt x="201" y="29"/>
                    </a:cubicBezTo>
                    <a:cubicBezTo>
                      <a:pt x="201" y="29"/>
                      <a:pt x="201" y="29"/>
                      <a:pt x="201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4" name="Google Shape;554;p37"/>
              <p:cNvSpPr/>
              <p:nvPr/>
            </p:nvSpPr>
            <p:spPr>
              <a:xfrm>
                <a:off x="6904912" y="2480669"/>
                <a:ext cx="72534" cy="18661"/>
              </a:xfrm>
              <a:custGeom>
                <a:avLst/>
                <a:gdLst/>
                <a:ahLst/>
                <a:cxnLst/>
                <a:rect l="l" t="t" r="r" b="b"/>
                <a:pathLst>
                  <a:path w="688" h="177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01" y="118"/>
                      <a:pt x="250" y="176"/>
                      <a:pt x="396" y="176"/>
                    </a:cubicBezTo>
                    <a:cubicBezTo>
                      <a:pt x="501" y="176"/>
                      <a:pt x="604" y="146"/>
                      <a:pt x="688" y="87"/>
                    </a:cubicBezTo>
                    <a:lnTo>
                      <a:pt x="688" y="87"/>
                    </a:lnTo>
                    <a:cubicBezTo>
                      <a:pt x="611" y="106"/>
                      <a:pt x="535" y="115"/>
                      <a:pt x="459" y="115"/>
                    </a:cubicBezTo>
                    <a:cubicBezTo>
                      <a:pt x="306" y="115"/>
                      <a:pt x="153" y="77"/>
                      <a:pt x="1" y="1"/>
                    </a:cubicBezTo>
                    <a:close/>
                  </a:path>
                </a:pathLst>
              </a:custGeom>
              <a:solidFill>
                <a:srgbClr val="E3756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5" name="Google Shape;555;p37"/>
              <p:cNvSpPr/>
              <p:nvPr/>
            </p:nvSpPr>
            <p:spPr>
              <a:xfrm>
                <a:off x="6717887" y="2857884"/>
                <a:ext cx="45334" cy="114705"/>
              </a:xfrm>
              <a:custGeom>
                <a:avLst/>
                <a:gdLst/>
                <a:ahLst/>
                <a:cxnLst/>
                <a:rect l="l" t="t" r="r" b="b"/>
                <a:pathLst>
                  <a:path w="430" h="1088" extrusionOk="0">
                    <a:moveTo>
                      <a:pt x="430" y="0"/>
                    </a:moveTo>
                    <a:lnTo>
                      <a:pt x="0" y="258"/>
                    </a:lnTo>
                    <a:lnTo>
                      <a:pt x="29" y="1088"/>
                    </a:lnTo>
                    <a:lnTo>
                      <a:pt x="430" y="0"/>
                    </a:lnTo>
                    <a:close/>
                  </a:path>
                </a:pathLst>
              </a:custGeom>
              <a:solidFill>
                <a:srgbClr val="C4CFE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6" name="Google Shape;556;p37"/>
              <p:cNvSpPr/>
              <p:nvPr/>
            </p:nvSpPr>
            <p:spPr>
              <a:xfrm>
                <a:off x="6913979" y="2770380"/>
                <a:ext cx="120820" cy="108696"/>
              </a:xfrm>
              <a:custGeom>
                <a:avLst/>
                <a:gdLst/>
                <a:ahLst/>
                <a:cxnLst/>
                <a:rect l="l" t="t" r="r" b="b"/>
                <a:pathLst>
                  <a:path w="1146" h="1031" extrusionOk="0">
                    <a:moveTo>
                      <a:pt x="87" y="0"/>
                    </a:moveTo>
                    <a:lnTo>
                      <a:pt x="1" y="86"/>
                    </a:lnTo>
                    <a:lnTo>
                      <a:pt x="1002" y="1031"/>
                    </a:lnTo>
                    <a:lnTo>
                      <a:pt x="1145" y="888"/>
                    </a:lnTo>
                    <a:lnTo>
                      <a:pt x="87" y="0"/>
                    </a:lnTo>
                    <a:close/>
                  </a:path>
                </a:pathLst>
              </a:custGeom>
              <a:solidFill>
                <a:srgbClr val="DBE1E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7" name="Google Shape;557;p37"/>
              <p:cNvSpPr/>
              <p:nvPr/>
            </p:nvSpPr>
            <p:spPr>
              <a:xfrm>
                <a:off x="6877818" y="2740229"/>
                <a:ext cx="45334" cy="39324"/>
              </a:xfrm>
              <a:custGeom>
                <a:avLst/>
                <a:gdLst/>
                <a:ahLst/>
                <a:cxnLst/>
                <a:rect l="l" t="t" r="r" b="b"/>
                <a:pathLst>
                  <a:path w="430" h="373" extrusionOk="0">
                    <a:moveTo>
                      <a:pt x="86" y="0"/>
                    </a:moveTo>
                    <a:lnTo>
                      <a:pt x="0" y="86"/>
                    </a:lnTo>
                    <a:lnTo>
                      <a:pt x="344" y="372"/>
                    </a:lnTo>
                    <a:lnTo>
                      <a:pt x="430" y="286"/>
                    </a:lnTo>
                    <a:lnTo>
                      <a:pt x="86" y="0"/>
                    </a:ln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8" name="Google Shape;558;p37"/>
              <p:cNvSpPr/>
              <p:nvPr/>
            </p:nvSpPr>
            <p:spPr>
              <a:xfrm>
                <a:off x="6639451" y="2845760"/>
                <a:ext cx="485915" cy="262198"/>
              </a:xfrm>
              <a:custGeom>
                <a:avLst/>
                <a:gdLst/>
                <a:ahLst/>
                <a:cxnLst/>
                <a:rect l="l" t="t" r="r" b="b"/>
                <a:pathLst>
                  <a:path w="4609" h="2487" extrusionOk="0">
                    <a:moveTo>
                      <a:pt x="3664" y="1"/>
                    </a:moveTo>
                    <a:cubicBezTo>
                      <a:pt x="3521" y="29"/>
                      <a:pt x="3206" y="802"/>
                      <a:pt x="3206" y="802"/>
                    </a:cubicBezTo>
                    <a:lnTo>
                      <a:pt x="1260" y="1060"/>
                    </a:lnTo>
                    <a:lnTo>
                      <a:pt x="1202" y="745"/>
                    </a:lnTo>
                    <a:lnTo>
                      <a:pt x="0" y="859"/>
                    </a:lnTo>
                    <a:cubicBezTo>
                      <a:pt x="0" y="859"/>
                      <a:pt x="0" y="2147"/>
                      <a:pt x="201" y="2433"/>
                    </a:cubicBezTo>
                    <a:cubicBezTo>
                      <a:pt x="225" y="2470"/>
                      <a:pt x="294" y="2486"/>
                      <a:pt x="398" y="2486"/>
                    </a:cubicBezTo>
                    <a:cubicBezTo>
                      <a:pt x="1032" y="2486"/>
                      <a:pt x="2958" y="1871"/>
                      <a:pt x="3721" y="1403"/>
                    </a:cubicBezTo>
                    <a:cubicBezTo>
                      <a:pt x="4608" y="859"/>
                      <a:pt x="4322" y="144"/>
                      <a:pt x="4322" y="144"/>
                    </a:cubicBezTo>
                    <a:cubicBezTo>
                      <a:pt x="4122" y="58"/>
                      <a:pt x="3893" y="29"/>
                      <a:pt x="3664" y="1"/>
                    </a:cubicBezTo>
                    <a:close/>
                  </a:path>
                </a:pathLst>
              </a:custGeom>
              <a:solidFill>
                <a:srgbClr val="F5B8A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9" name="Google Shape;559;p37"/>
              <p:cNvSpPr/>
              <p:nvPr/>
            </p:nvSpPr>
            <p:spPr>
              <a:xfrm>
                <a:off x="6639451" y="2942331"/>
                <a:ext cx="132839" cy="78543"/>
              </a:xfrm>
              <a:custGeom>
                <a:avLst/>
                <a:gdLst/>
                <a:ahLst/>
                <a:cxnLst/>
                <a:rect l="l" t="t" r="r" b="b"/>
                <a:pathLst>
                  <a:path w="1260" h="745" extrusionOk="0">
                    <a:moveTo>
                      <a:pt x="143" y="1"/>
                    </a:moveTo>
                    <a:cubicBezTo>
                      <a:pt x="115" y="1"/>
                      <a:pt x="58" y="87"/>
                      <a:pt x="0" y="172"/>
                    </a:cubicBezTo>
                    <a:cubicBezTo>
                      <a:pt x="0" y="315"/>
                      <a:pt x="0" y="544"/>
                      <a:pt x="29" y="745"/>
                    </a:cubicBezTo>
                    <a:lnTo>
                      <a:pt x="1260" y="144"/>
                    </a:lnTo>
                    <a:cubicBezTo>
                      <a:pt x="1260" y="144"/>
                      <a:pt x="287" y="1"/>
                      <a:pt x="143" y="1"/>
                    </a:cubicBezTo>
                    <a:close/>
                  </a:path>
                </a:pathLst>
              </a:custGeom>
              <a:solidFill>
                <a:srgbClr val="EB978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0" name="Google Shape;560;p37"/>
              <p:cNvSpPr/>
              <p:nvPr/>
            </p:nvSpPr>
            <p:spPr>
              <a:xfrm>
                <a:off x="6603185" y="2636384"/>
                <a:ext cx="214334" cy="339266"/>
              </a:xfrm>
              <a:custGeom>
                <a:avLst/>
                <a:gdLst/>
                <a:ahLst/>
                <a:cxnLst/>
                <a:rect l="l" t="t" r="r" b="b"/>
                <a:pathLst>
                  <a:path w="2033" h="3218" extrusionOk="0">
                    <a:moveTo>
                      <a:pt x="1093" y="0"/>
                    </a:moveTo>
                    <a:cubicBezTo>
                      <a:pt x="923" y="0"/>
                      <a:pt x="590" y="73"/>
                      <a:pt x="344" y="584"/>
                    </a:cubicBezTo>
                    <a:cubicBezTo>
                      <a:pt x="1" y="1271"/>
                      <a:pt x="115" y="3217"/>
                      <a:pt x="115" y="3217"/>
                    </a:cubicBezTo>
                    <a:lnTo>
                      <a:pt x="1775" y="3017"/>
                    </a:lnTo>
                    <a:cubicBezTo>
                      <a:pt x="1775" y="3017"/>
                      <a:pt x="2033" y="241"/>
                      <a:pt x="1203" y="12"/>
                    </a:cubicBezTo>
                    <a:cubicBezTo>
                      <a:pt x="1203" y="12"/>
                      <a:pt x="1161" y="0"/>
                      <a:pt x="10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1" name="Google Shape;561;p37"/>
              <p:cNvSpPr/>
              <p:nvPr/>
            </p:nvSpPr>
            <p:spPr>
              <a:xfrm>
                <a:off x="6992416" y="2661791"/>
                <a:ext cx="485915" cy="479801"/>
              </a:xfrm>
              <a:custGeom>
                <a:avLst/>
                <a:gdLst/>
                <a:ahLst/>
                <a:cxnLst/>
                <a:rect l="l" t="t" r="r" b="b"/>
                <a:pathLst>
                  <a:path w="4609" h="4551" extrusionOk="0">
                    <a:moveTo>
                      <a:pt x="1231" y="0"/>
                    </a:moveTo>
                    <a:lnTo>
                      <a:pt x="1" y="4551"/>
                    </a:lnTo>
                    <a:lnTo>
                      <a:pt x="3406" y="4551"/>
                    </a:lnTo>
                    <a:lnTo>
                      <a:pt x="4608" y="0"/>
                    </a:lnTo>
                    <a:close/>
                  </a:path>
                </a:pathLst>
              </a:custGeom>
              <a:solidFill>
                <a:srgbClr val="355C7D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2" name="Google Shape;562;p37"/>
              <p:cNvSpPr/>
              <p:nvPr/>
            </p:nvSpPr>
            <p:spPr>
              <a:xfrm>
                <a:off x="7004539" y="2676867"/>
                <a:ext cx="485810" cy="479801"/>
              </a:xfrm>
              <a:custGeom>
                <a:avLst/>
                <a:gdLst/>
                <a:ahLst/>
                <a:cxnLst/>
                <a:rect l="l" t="t" r="r" b="b"/>
                <a:pathLst>
                  <a:path w="4608" h="4551" extrusionOk="0">
                    <a:moveTo>
                      <a:pt x="1231" y="0"/>
                    </a:moveTo>
                    <a:lnTo>
                      <a:pt x="0" y="4551"/>
                    </a:lnTo>
                    <a:lnTo>
                      <a:pt x="3377" y="4551"/>
                    </a:lnTo>
                    <a:lnTo>
                      <a:pt x="460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3" name="Google Shape;563;p37"/>
              <p:cNvSpPr/>
              <p:nvPr/>
            </p:nvSpPr>
            <p:spPr>
              <a:xfrm>
                <a:off x="7215707" y="2652725"/>
                <a:ext cx="193249" cy="72534"/>
              </a:xfrm>
              <a:custGeom>
                <a:avLst/>
                <a:gdLst/>
                <a:ahLst/>
                <a:cxnLst/>
                <a:rect l="l" t="t" r="r" b="b"/>
                <a:pathLst>
                  <a:path w="1833" h="688" extrusionOk="0">
                    <a:moveTo>
                      <a:pt x="172" y="0"/>
                    </a:moveTo>
                    <a:lnTo>
                      <a:pt x="1" y="687"/>
                    </a:lnTo>
                    <a:lnTo>
                      <a:pt x="1632" y="687"/>
                    </a:lnTo>
                    <a:lnTo>
                      <a:pt x="1832" y="0"/>
                    </a:lnTo>
                    <a:close/>
                  </a:path>
                </a:pathLst>
              </a:custGeom>
              <a:solidFill>
                <a:srgbClr val="43708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4" name="Google Shape;564;p37"/>
              <p:cNvSpPr/>
              <p:nvPr/>
            </p:nvSpPr>
            <p:spPr>
              <a:xfrm>
                <a:off x="7263992" y="2622573"/>
                <a:ext cx="117763" cy="45334"/>
              </a:xfrm>
              <a:custGeom>
                <a:avLst/>
                <a:gdLst/>
                <a:ahLst/>
                <a:cxnLst/>
                <a:rect l="l" t="t" r="r" b="b"/>
                <a:pathLst>
                  <a:path w="1117" h="430" extrusionOk="0">
                    <a:moveTo>
                      <a:pt x="115" y="0"/>
                    </a:moveTo>
                    <a:lnTo>
                      <a:pt x="1" y="429"/>
                    </a:lnTo>
                    <a:lnTo>
                      <a:pt x="1002" y="429"/>
                    </a:lnTo>
                    <a:lnTo>
                      <a:pt x="1117" y="0"/>
                    </a:lnTo>
                    <a:close/>
                  </a:path>
                </a:pathLst>
              </a:custGeom>
              <a:solidFill>
                <a:srgbClr val="355C7D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5" name="Google Shape;565;p37"/>
              <p:cNvSpPr/>
              <p:nvPr/>
            </p:nvSpPr>
            <p:spPr>
              <a:xfrm>
                <a:off x="7273058" y="2622573"/>
                <a:ext cx="120820" cy="45334"/>
              </a:xfrm>
              <a:custGeom>
                <a:avLst/>
                <a:gdLst/>
                <a:ahLst/>
                <a:cxnLst/>
                <a:rect l="l" t="t" r="r" b="b"/>
                <a:pathLst>
                  <a:path w="1146" h="430" extrusionOk="0">
                    <a:moveTo>
                      <a:pt x="143" y="0"/>
                    </a:moveTo>
                    <a:lnTo>
                      <a:pt x="0" y="429"/>
                    </a:lnTo>
                    <a:lnTo>
                      <a:pt x="1031" y="429"/>
                    </a:lnTo>
                    <a:lnTo>
                      <a:pt x="1145" y="0"/>
                    </a:lnTo>
                    <a:close/>
                  </a:path>
                </a:pathLst>
              </a:custGeom>
              <a:solidFill>
                <a:srgbClr val="43708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6" name="Google Shape;566;p37"/>
              <p:cNvSpPr/>
              <p:nvPr/>
            </p:nvSpPr>
            <p:spPr>
              <a:xfrm>
                <a:off x="7224773" y="2652725"/>
                <a:ext cx="193249" cy="72534"/>
              </a:xfrm>
              <a:custGeom>
                <a:avLst/>
                <a:gdLst/>
                <a:ahLst/>
                <a:cxnLst/>
                <a:rect l="l" t="t" r="r" b="b"/>
                <a:pathLst>
                  <a:path w="1833" h="688" extrusionOk="0">
                    <a:moveTo>
                      <a:pt x="201" y="0"/>
                    </a:moveTo>
                    <a:lnTo>
                      <a:pt x="0" y="687"/>
                    </a:lnTo>
                    <a:lnTo>
                      <a:pt x="1660" y="687"/>
                    </a:lnTo>
                    <a:lnTo>
                      <a:pt x="1832" y="0"/>
                    </a:lnTo>
                    <a:close/>
                  </a:path>
                </a:pathLst>
              </a:custGeom>
              <a:solidFill>
                <a:srgbClr val="355C7D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7" name="Google Shape;567;p37"/>
              <p:cNvSpPr/>
              <p:nvPr/>
            </p:nvSpPr>
            <p:spPr>
              <a:xfrm>
                <a:off x="7387656" y="2836061"/>
                <a:ext cx="95834" cy="158458"/>
              </a:xfrm>
              <a:custGeom>
                <a:avLst/>
                <a:gdLst/>
                <a:ahLst/>
                <a:cxnLst/>
                <a:rect l="l" t="t" r="r" b="b"/>
                <a:pathLst>
                  <a:path w="909" h="1503" extrusionOk="0">
                    <a:moveTo>
                      <a:pt x="370" y="0"/>
                    </a:moveTo>
                    <a:cubicBezTo>
                      <a:pt x="343" y="0"/>
                      <a:pt x="324" y="3"/>
                      <a:pt x="316" y="7"/>
                    </a:cubicBezTo>
                    <a:cubicBezTo>
                      <a:pt x="144" y="408"/>
                      <a:pt x="30" y="837"/>
                      <a:pt x="1" y="1295"/>
                    </a:cubicBezTo>
                    <a:cubicBezTo>
                      <a:pt x="49" y="1439"/>
                      <a:pt x="298" y="1502"/>
                      <a:pt x="428" y="1502"/>
                    </a:cubicBezTo>
                    <a:cubicBezTo>
                      <a:pt x="453" y="1502"/>
                      <a:pt x="474" y="1500"/>
                      <a:pt x="487" y="1495"/>
                    </a:cubicBezTo>
                    <a:cubicBezTo>
                      <a:pt x="659" y="1123"/>
                      <a:pt x="774" y="722"/>
                      <a:pt x="859" y="322"/>
                    </a:cubicBezTo>
                    <a:cubicBezTo>
                      <a:pt x="908" y="78"/>
                      <a:pt x="521" y="0"/>
                      <a:pt x="370" y="0"/>
                    </a:cubicBezTo>
                    <a:close/>
                  </a:path>
                </a:pathLst>
              </a:custGeom>
              <a:solidFill>
                <a:srgbClr val="F5B8A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8" name="Google Shape;568;p37"/>
              <p:cNvSpPr/>
              <p:nvPr/>
            </p:nvSpPr>
            <p:spPr>
              <a:xfrm>
                <a:off x="6802333" y="2233339"/>
                <a:ext cx="265677" cy="123772"/>
              </a:xfrm>
              <a:custGeom>
                <a:avLst/>
                <a:gdLst/>
                <a:ahLst/>
                <a:cxnLst/>
                <a:rect l="l" t="t" r="r" b="b"/>
                <a:pathLst>
                  <a:path w="2520" h="1174" extrusionOk="0">
                    <a:moveTo>
                      <a:pt x="1575" y="0"/>
                    </a:moveTo>
                    <a:cubicBezTo>
                      <a:pt x="1289" y="29"/>
                      <a:pt x="1031" y="86"/>
                      <a:pt x="745" y="172"/>
                    </a:cubicBezTo>
                    <a:cubicBezTo>
                      <a:pt x="573" y="229"/>
                      <a:pt x="373" y="286"/>
                      <a:pt x="173" y="372"/>
                    </a:cubicBezTo>
                    <a:cubicBezTo>
                      <a:pt x="1" y="630"/>
                      <a:pt x="29" y="945"/>
                      <a:pt x="230" y="1174"/>
                    </a:cubicBezTo>
                    <a:cubicBezTo>
                      <a:pt x="230" y="1174"/>
                      <a:pt x="662" y="895"/>
                      <a:pt x="1482" y="895"/>
                    </a:cubicBezTo>
                    <a:cubicBezTo>
                      <a:pt x="1778" y="895"/>
                      <a:pt x="2124" y="932"/>
                      <a:pt x="2519" y="1030"/>
                    </a:cubicBezTo>
                    <a:cubicBezTo>
                      <a:pt x="2462" y="773"/>
                      <a:pt x="2376" y="515"/>
                      <a:pt x="2262" y="286"/>
                    </a:cubicBezTo>
                    <a:cubicBezTo>
                      <a:pt x="2061" y="143"/>
                      <a:pt x="1832" y="29"/>
                      <a:pt x="1575" y="0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69" name="Google Shape;569;p37"/>
            <p:cNvSpPr/>
            <p:nvPr/>
          </p:nvSpPr>
          <p:spPr>
            <a:xfrm rot="2700000">
              <a:off x="6257727" y="879916"/>
              <a:ext cx="199358" cy="199470"/>
            </a:xfrm>
            <a:custGeom>
              <a:avLst/>
              <a:gdLst/>
              <a:ahLst/>
              <a:cxnLst/>
              <a:rect l="l" t="t" r="r" b="b"/>
              <a:pathLst>
                <a:path w="1769" h="1770" extrusionOk="0">
                  <a:moveTo>
                    <a:pt x="681" y="1"/>
                  </a:moveTo>
                  <a:lnTo>
                    <a:pt x="681" y="668"/>
                  </a:lnTo>
                  <a:lnTo>
                    <a:pt x="0" y="668"/>
                  </a:lnTo>
                  <a:lnTo>
                    <a:pt x="0" y="1088"/>
                  </a:lnTo>
                  <a:lnTo>
                    <a:pt x="681" y="1088"/>
                  </a:lnTo>
                  <a:lnTo>
                    <a:pt x="681" y="1769"/>
                  </a:lnTo>
                  <a:lnTo>
                    <a:pt x="1102" y="1769"/>
                  </a:lnTo>
                  <a:lnTo>
                    <a:pt x="1102" y="1088"/>
                  </a:lnTo>
                  <a:lnTo>
                    <a:pt x="1769" y="1088"/>
                  </a:lnTo>
                  <a:lnTo>
                    <a:pt x="1769" y="668"/>
                  </a:lnTo>
                  <a:lnTo>
                    <a:pt x="1102" y="668"/>
                  </a:lnTo>
                  <a:lnTo>
                    <a:pt x="110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570" name="Google Shape;570;p37"/>
            <p:cNvGrpSpPr/>
            <p:nvPr/>
          </p:nvGrpSpPr>
          <p:grpSpPr>
            <a:xfrm>
              <a:off x="4195962" y="2113572"/>
              <a:ext cx="1676362" cy="2488197"/>
              <a:chOff x="4587881" y="2070350"/>
              <a:chExt cx="1749856" cy="2597283"/>
            </a:xfrm>
          </p:grpSpPr>
          <p:sp>
            <p:nvSpPr>
              <p:cNvPr id="571" name="Google Shape;571;p37"/>
              <p:cNvSpPr/>
              <p:nvPr/>
            </p:nvSpPr>
            <p:spPr>
              <a:xfrm>
                <a:off x="4587881" y="2607602"/>
                <a:ext cx="188610" cy="196095"/>
              </a:xfrm>
              <a:custGeom>
                <a:avLst/>
                <a:gdLst/>
                <a:ahLst/>
                <a:cxnLst/>
                <a:rect l="l" t="t" r="r" b="b"/>
                <a:pathLst>
                  <a:path w="1789" h="1860" extrusionOk="0">
                    <a:moveTo>
                      <a:pt x="322" y="1"/>
                    </a:moveTo>
                    <a:cubicBezTo>
                      <a:pt x="147" y="1"/>
                      <a:pt x="1" y="592"/>
                      <a:pt x="129" y="1001"/>
                    </a:cubicBezTo>
                    <a:cubicBezTo>
                      <a:pt x="243" y="1430"/>
                      <a:pt x="1560" y="1859"/>
                      <a:pt x="1560" y="1859"/>
                    </a:cubicBezTo>
                    <a:cubicBezTo>
                      <a:pt x="1646" y="1630"/>
                      <a:pt x="1731" y="1373"/>
                      <a:pt x="1789" y="1115"/>
                    </a:cubicBezTo>
                    <a:cubicBezTo>
                      <a:pt x="1789" y="1115"/>
                      <a:pt x="1502" y="772"/>
                      <a:pt x="1417" y="686"/>
                    </a:cubicBezTo>
                    <a:cubicBezTo>
                      <a:pt x="1331" y="629"/>
                      <a:pt x="1188" y="171"/>
                      <a:pt x="1045" y="85"/>
                    </a:cubicBezTo>
                    <a:cubicBezTo>
                      <a:pt x="1033" y="78"/>
                      <a:pt x="1023" y="75"/>
                      <a:pt x="1014" y="75"/>
                    </a:cubicBezTo>
                    <a:cubicBezTo>
                      <a:pt x="915" y="75"/>
                      <a:pt x="990" y="492"/>
                      <a:pt x="1016" y="571"/>
                    </a:cubicBezTo>
                    <a:cubicBezTo>
                      <a:pt x="1016" y="571"/>
                      <a:pt x="558" y="228"/>
                      <a:pt x="386" y="28"/>
                    </a:cubicBezTo>
                    <a:cubicBezTo>
                      <a:pt x="365" y="9"/>
                      <a:pt x="343" y="1"/>
                      <a:pt x="322" y="1"/>
                    </a:cubicBezTo>
                    <a:close/>
                  </a:path>
                </a:pathLst>
              </a:custGeom>
              <a:solidFill>
                <a:srgbClr val="C9948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2" name="Google Shape;572;p37"/>
              <p:cNvSpPr/>
              <p:nvPr/>
            </p:nvSpPr>
            <p:spPr>
              <a:xfrm>
                <a:off x="4728097" y="2571230"/>
                <a:ext cx="618649" cy="362143"/>
              </a:xfrm>
              <a:custGeom>
                <a:avLst/>
                <a:gdLst/>
                <a:ahLst/>
                <a:cxnLst/>
                <a:rect l="l" t="t" r="r" b="b"/>
                <a:pathLst>
                  <a:path w="5868" h="3435" extrusionOk="0">
                    <a:moveTo>
                      <a:pt x="4923" y="0"/>
                    </a:moveTo>
                    <a:cubicBezTo>
                      <a:pt x="4322" y="687"/>
                      <a:pt x="3664" y="1346"/>
                      <a:pt x="3006" y="1947"/>
                    </a:cubicBezTo>
                    <a:cubicBezTo>
                      <a:pt x="1918" y="1718"/>
                      <a:pt x="487" y="1288"/>
                      <a:pt x="487" y="1288"/>
                    </a:cubicBezTo>
                    <a:lnTo>
                      <a:pt x="1" y="2347"/>
                    </a:lnTo>
                    <a:cubicBezTo>
                      <a:pt x="1" y="2347"/>
                      <a:pt x="2319" y="3378"/>
                      <a:pt x="3034" y="3435"/>
                    </a:cubicBezTo>
                    <a:cubicBezTo>
                      <a:pt x="3492" y="3435"/>
                      <a:pt x="4351" y="2748"/>
                      <a:pt x="5438" y="1546"/>
                    </a:cubicBezTo>
                    <a:cubicBezTo>
                      <a:pt x="5868" y="1088"/>
                      <a:pt x="5352" y="58"/>
                      <a:pt x="492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3" name="Google Shape;573;p37"/>
              <p:cNvSpPr/>
              <p:nvPr/>
            </p:nvSpPr>
            <p:spPr>
              <a:xfrm>
                <a:off x="5114271" y="2746238"/>
                <a:ext cx="150972" cy="162991"/>
              </a:xfrm>
              <a:custGeom>
                <a:avLst/>
                <a:gdLst/>
                <a:ahLst/>
                <a:cxnLst/>
                <a:rect l="l" t="t" r="r" b="b"/>
                <a:pathLst>
                  <a:path w="1432" h="1546" extrusionOk="0">
                    <a:moveTo>
                      <a:pt x="1031" y="0"/>
                    </a:moveTo>
                    <a:lnTo>
                      <a:pt x="1" y="1546"/>
                    </a:lnTo>
                    <a:cubicBezTo>
                      <a:pt x="516" y="1174"/>
                      <a:pt x="1003" y="744"/>
                      <a:pt x="1432" y="258"/>
                    </a:cubicBezTo>
                    <a:cubicBezTo>
                      <a:pt x="1260" y="143"/>
                      <a:pt x="1031" y="0"/>
                      <a:pt x="10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4" name="Google Shape;574;p37"/>
              <p:cNvSpPr/>
              <p:nvPr/>
            </p:nvSpPr>
            <p:spPr>
              <a:xfrm>
                <a:off x="6149233" y="2619726"/>
                <a:ext cx="188504" cy="199047"/>
              </a:xfrm>
              <a:custGeom>
                <a:avLst/>
                <a:gdLst/>
                <a:ahLst/>
                <a:cxnLst/>
                <a:rect l="l" t="t" r="r" b="b"/>
                <a:pathLst>
                  <a:path w="1788" h="1888" extrusionOk="0">
                    <a:moveTo>
                      <a:pt x="1467" y="0"/>
                    </a:moveTo>
                    <a:cubicBezTo>
                      <a:pt x="1446" y="0"/>
                      <a:pt x="1424" y="9"/>
                      <a:pt x="1403" y="27"/>
                    </a:cubicBezTo>
                    <a:cubicBezTo>
                      <a:pt x="1231" y="227"/>
                      <a:pt x="773" y="571"/>
                      <a:pt x="773" y="571"/>
                    </a:cubicBezTo>
                    <a:cubicBezTo>
                      <a:pt x="799" y="492"/>
                      <a:pt x="874" y="74"/>
                      <a:pt x="775" y="74"/>
                    </a:cubicBezTo>
                    <a:cubicBezTo>
                      <a:pt x="766" y="74"/>
                      <a:pt x="756" y="77"/>
                      <a:pt x="744" y="84"/>
                    </a:cubicBezTo>
                    <a:cubicBezTo>
                      <a:pt x="573" y="170"/>
                      <a:pt x="458" y="628"/>
                      <a:pt x="372" y="685"/>
                    </a:cubicBezTo>
                    <a:cubicBezTo>
                      <a:pt x="287" y="771"/>
                      <a:pt x="0" y="1143"/>
                      <a:pt x="0" y="1143"/>
                    </a:cubicBezTo>
                    <a:cubicBezTo>
                      <a:pt x="58" y="1372"/>
                      <a:pt x="115" y="1630"/>
                      <a:pt x="229" y="1887"/>
                    </a:cubicBezTo>
                    <a:cubicBezTo>
                      <a:pt x="229" y="1887"/>
                      <a:pt x="1546" y="1429"/>
                      <a:pt x="1660" y="1000"/>
                    </a:cubicBezTo>
                    <a:cubicBezTo>
                      <a:pt x="1788" y="591"/>
                      <a:pt x="1642" y="0"/>
                      <a:pt x="1467" y="0"/>
                    </a:cubicBezTo>
                    <a:close/>
                  </a:path>
                </a:pathLst>
              </a:custGeom>
              <a:solidFill>
                <a:srgbClr val="C9948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5" name="Google Shape;575;p37"/>
              <p:cNvSpPr/>
              <p:nvPr/>
            </p:nvSpPr>
            <p:spPr>
              <a:xfrm>
                <a:off x="5578986" y="2583249"/>
                <a:ext cx="615591" cy="362354"/>
              </a:xfrm>
              <a:custGeom>
                <a:avLst/>
                <a:gdLst/>
                <a:ahLst/>
                <a:cxnLst/>
                <a:rect l="l" t="t" r="r" b="b"/>
                <a:pathLst>
                  <a:path w="5839" h="3437" extrusionOk="0">
                    <a:moveTo>
                      <a:pt x="916" y="1"/>
                    </a:moveTo>
                    <a:cubicBezTo>
                      <a:pt x="487" y="58"/>
                      <a:pt x="0" y="1088"/>
                      <a:pt x="430" y="1575"/>
                    </a:cubicBezTo>
                    <a:cubicBezTo>
                      <a:pt x="1467" y="2753"/>
                      <a:pt x="2313" y="3436"/>
                      <a:pt x="2777" y="3436"/>
                    </a:cubicBezTo>
                    <a:cubicBezTo>
                      <a:pt x="2786" y="3436"/>
                      <a:pt x="2796" y="3436"/>
                      <a:pt x="2805" y="3435"/>
                    </a:cubicBezTo>
                    <a:cubicBezTo>
                      <a:pt x="3549" y="3378"/>
                      <a:pt x="5839" y="2376"/>
                      <a:pt x="5839" y="2376"/>
                    </a:cubicBezTo>
                    <a:lnTo>
                      <a:pt x="5352" y="1289"/>
                    </a:lnTo>
                    <a:cubicBezTo>
                      <a:pt x="5352" y="1289"/>
                      <a:pt x="3921" y="1718"/>
                      <a:pt x="2862" y="1976"/>
                    </a:cubicBezTo>
                    <a:cubicBezTo>
                      <a:pt x="2175" y="1346"/>
                      <a:pt x="1546" y="688"/>
                      <a:pt x="91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6" name="Google Shape;576;p37"/>
              <p:cNvSpPr/>
              <p:nvPr/>
            </p:nvSpPr>
            <p:spPr>
              <a:xfrm>
                <a:off x="5636338" y="2719038"/>
                <a:ext cx="175010" cy="202315"/>
              </a:xfrm>
              <a:custGeom>
                <a:avLst/>
                <a:gdLst/>
                <a:ahLst/>
                <a:cxnLst/>
                <a:rect l="l" t="t" r="r" b="b"/>
                <a:pathLst>
                  <a:path w="1660" h="1919" extrusionOk="0">
                    <a:moveTo>
                      <a:pt x="544" y="1"/>
                    </a:moveTo>
                    <a:cubicBezTo>
                      <a:pt x="544" y="1"/>
                      <a:pt x="57" y="201"/>
                      <a:pt x="0" y="316"/>
                    </a:cubicBezTo>
                    <a:cubicBezTo>
                      <a:pt x="0" y="344"/>
                      <a:pt x="0" y="373"/>
                      <a:pt x="0" y="430"/>
                    </a:cubicBezTo>
                    <a:cubicBezTo>
                      <a:pt x="487" y="974"/>
                      <a:pt x="1059" y="1489"/>
                      <a:pt x="1660" y="1918"/>
                    </a:cubicBezTo>
                    <a:lnTo>
                      <a:pt x="54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7" name="Google Shape;577;p37"/>
              <p:cNvSpPr/>
              <p:nvPr/>
            </p:nvSpPr>
            <p:spPr>
              <a:xfrm>
                <a:off x="5162556" y="3416011"/>
                <a:ext cx="280753" cy="1182897"/>
              </a:xfrm>
              <a:custGeom>
                <a:avLst/>
                <a:gdLst/>
                <a:ahLst/>
                <a:cxnLst/>
                <a:rect l="l" t="t" r="r" b="b"/>
                <a:pathLst>
                  <a:path w="2663" h="11220" extrusionOk="0">
                    <a:moveTo>
                      <a:pt x="87" y="1"/>
                    </a:moveTo>
                    <a:lnTo>
                      <a:pt x="1" y="1689"/>
                    </a:lnTo>
                    <a:lnTo>
                      <a:pt x="1260" y="11220"/>
                    </a:lnTo>
                    <a:lnTo>
                      <a:pt x="2205" y="11220"/>
                    </a:lnTo>
                    <a:lnTo>
                      <a:pt x="266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8" name="Google Shape;578;p37"/>
              <p:cNvSpPr/>
              <p:nvPr/>
            </p:nvSpPr>
            <p:spPr>
              <a:xfrm>
                <a:off x="5162556" y="4598788"/>
                <a:ext cx="232468" cy="68844"/>
              </a:xfrm>
              <a:custGeom>
                <a:avLst/>
                <a:gdLst/>
                <a:ahLst/>
                <a:cxnLst/>
                <a:rect l="l" t="t" r="r" b="b"/>
                <a:pathLst>
                  <a:path w="2205" h="653" extrusionOk="0">
                    <a:moveTo>
                      <a:pt x="1260" y="1"/>
                    </a:moveTo>
                    <a:cubicBezTo>
                      <a:pt x="1260" y="1"/>
                      <a:pt x="29" y="487"/>
                      <a:pt x="1" y="602"/>
                    </a:cubicBezTo>
                    <a:cubicBezTo>
                      <a:pt x="1" y="640"/>
                      <a:pt x="246" y="652"/>
                      <a:pt x="572" y="652"/>
                    </a:cubicBezTo>
                    <a:cubicBezTo>
                      <a:pt x="1225" y="652"/>
                      <a:pt x="2205" y="602"/>
                      <a:pt x="2205" y="602"/>
                    </a:cubicBezTo>
                    <a:lnTo>
                      <a:pt x="220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9" name="Google Shape;579;p37"/>
              <p:cNvSpPr/>
              <p:nvPr/>
            </p:nvSpPr>
            <p:spPr>
              <a:xfrm>
                <a:off x="5431074" y="3416011"/>
                <a:ext cx="271687" cy="1182897"/>
              </a:xfrm>
              <a:custGeom>
                <a:avLst/>
                <a:gdLst/>
                <a:ahLst/>
                <a:cxnLst/>
                <a:rect l="l" t="t" r="r" b="b"/>
                <a:pathLst>
                  <a:path w="2577" h="11220" extrusionOk="0">
                    <a:moveTo>
                      <a:pt x="1" y="1"/>
                    </a:moveTo>
                    <a:lnTo>
                      <a:pt x="58" y="1375"/>
                    </a:lnTo>
                    <a:lnTo>
                      <a:pt x="1174" y="11220"/>
                    </a:lnTo>
                    <a:lnTo>
                      <a:pt x="2119" y="11220"/>
                    </a:lnTo>
                    <a:lnTo>
                      <a:pt x="257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0" name="Google Shape;580;p37"/>
              <p:cNvSpPr/>
              <p:nvPr/>
            </p:nvSpPr>
            <p:spPr>
              <a:xfrm>
                <a:off x="5424116" y="4598788"/>
                <a:ext cx="233416" cy="68844"/>
              </a:xfrm>
              <a:custGeom>
                <a:avLst/>
                <a:gdLst/>
                <a:ahLst/>
                <a:cxnLst/>
                <a:rect l="l" t="t" r="r" b="b"/>
                <a:pathLst>
                  <a:path w="2214" h="653" extrusionOk="0">
                    <a:moveTo>
                      <a:pt x="1240" y="1"/>
                    </a:moveTo>
                    <a:cubicBezTo>
                      <a:pt x="1240" y="1"/>
                      <a:pt x="10" y="487"/>
                      <a:pt x="10" y="602"/>
                    </a:cubicBezTo>
                    <a:cubicBezTo>
                      <a:pt x="0" y="640"/>
                      <a:pt x="242" y="652"/>
                      <a:pt x="568" y="652"/>
                    </a:cubicBezTo>
                    <a:cubicBezTo>
                      <a:pt x="1221" y="652"/>
                      <a:pt x="2213" y="602"/>
                      <a:pt x="2213" y="602"/>
                    </a:cubicBezTo>
                    <a:lnTo>
                      <a:pt x="221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1" name="Google Shape;581;p37"/>
              <p:cNvSpPr/>
              <p:nvPr/>
            </p:nvSpPr>
            <p:spPr>
              <a:xfrm>
                <a:off x="5201774" y="2188006"/>
                <a:ext cx="226458" cy="214756"/>
              </a:xfrm>
              <a:custGeom>
                <a:avLst/>
                <a:gdLst/>
                <a:ahLst/>
                <a:cxnLst/>
                <a:rect l="l" t="t" r="r" b="b"/>
                <a:pathLst>
                  <a:path w="2148" h="2037" extrusionOk="0">
                    <a:moveTo>
                      <a:pt x="1260" y="1"/>
                    </a:moveTo>
                    <a:cubicBezTo>
                      <a:pt x="1260" y="1"/>
                      <a:pt x="1" y="430"/>
                      <a:pt x="945" y="1689"/>
                    </a:cubicBezTo>
                    <a:cubicBezTo>
                      <a:pt x="1131" y="1937"/>
                      <a:pt x="1290" y="2036"/>
                      <a:pt x="1426" y="2036"/>
                    </a:cubicBezTo>
                    <a:cubicBezTo>
                      <a:pt x="1981" y="2036"/>
                      <a:pt x="2147" y="373"/>
                      <a:pt x="2147" y="373"/>
                    </a:cubicBezTo>
                    <a:cubicBezTo>
                      <a:pt x="2147" y="344"/>
                      <a:pt x="1260" y="1"/>
                      <a:pt x="1260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2" name="Google Shape;582;p37"/>
              <p:cNvSpPr/>
              <p:nvPr/>
            </p:nvSpPr>
            <p:spPr>
              <a:xfrm>
                <a:off x="5114271" y="2568173"/>
                <a:ext cx="645849" cy="1071249"/>
              </a:xfrm>
              <a:custGeom>
                <a:avLst/>
                <a:gdLst/>
                <a:ahLst/>
                <a:cxnLst/>
                <a:rect l="l" t="t" r="r" b="b"/>
                <a:pathLst>
                  <a:path w="6126" h="10161" extrusionOk="0">
                    <a:moveTo>
                      <a:pt x="2634" y="1"/>
                    </a:moveTo>
                    <a:lnTo>
                      <a:pt x="1260" y="29"/>
                    </a:lnTo>
                    <a:lnTo>
                      <a:pt x="1" y="9846"/>
                    </a:lnTo>
                    <a:cubicBezTo>
                      <a:pt x="688" y="10018"/>
                      <a:pt x="1375" y="10103"/>
                      <a:pt x="2090" y="10161"/>
                    </a:cubicBezTo>
                    <a:lnTo>
                      <a:pt x="3006" y="8758"/>
                    </a:lnTo>
                    <a:cubicBezTo>
                      <a:pt x="4151" y="8816"/>
                      <a:pt x="5238" y="9245"/>
                      <a:pt x="6125" y="9960"/>
                    </a:cubicBezTo>
                    <a:lnTo>
                      <a:pt x="5439" y="2119"/>
                    </a:lnTo>
                    <a:lnTo>
                      <a:pt x="5267" y="402"/>
                    </a:lnTo>
                    <a:cubicBezTo>
                      <a:pt x="5267" y="258"/>
                      <a:pt x="5181" y="201"/>
                      <a:pt x="5038" y="201"/>
                    </a:cubicBezTo>
                    <a:cubicBezTo>
                      <a:pt x="4494" y="115"/>
                      <a:pt x="3779" y="1"/>
                      <a:pt x="37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3" name="Google Shape;583;p37"/>
              <p:cNvSpPr/>
              <p:nvPr/>
            </p:nvSpPr>
            <p:spPr>
              <a:xfrm>
                <a:off x="5144528" y="2568173"/>
                <a:ext cx="594506" cy="805782"/>
              </a:xfrm>
              <a:custGeom>
                <a:avLst/>
                <a:gdLst/>
                <a:ahLst/>
                <a:cxnLst/>
                <a:rect l="l" t="t" r="r" b="b"/>
                <a:pathLst>
                  <a:path w="5639" h="7643" extrusionOk="0">
                    <a:moveTo>
                      <a:pt x="2347" y="1"/>
                    </a:moveTo>
                    <a:lnTo>
                      <a:pt x="973" y="29"/>
                    </a:lnTo>
                    <a:lnTo>
                      <a:pt x="0" y="7642"/>
                    </a:lnTo>
                    <a:lnTo>
                      <a:pt x="5638" y="7642"/>
                    </a:lnTo>
                    <a:lnTo>
                      <a:pt x="5152" y="2119"/>
                    </a:lnTo>
                    <a:lnTo>
                      <a:pt x="4980" y="402"/>
                    </a:lnTo>
                    <a:cubicBezTo>
                      <a:pt x="4980" y="258"/>
                      <a:pt x="4894" y="201"/>
                      <a:pt x="4751" y="201"/>
                    </a:cubicBezTo>
                    <a:cubicBezTo>
                      <a:pt x="4207" y="115"/>
                      <a:pt x="3492" y="1"/>
                      <a:pt x="349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4" name="Google Shape;584;p37"/>
              <p:cNvSpPr/>
              <p:nvPr/>
            </p:nvSpPr>
            <p:spPr>
              <a:xfrm>
                <a:off x="5352638" y="2571230"/>
                <a:ext cx="60515" cy="802725"/>
              </a:xfrm>
              <a:custGeom>
                <a:avLst/>
                <a:gdLst/>
                <a:ahLst/>
                <a:cxnLst/>
                <a:rect l="l" t="t" r="r" b="b"/>
                <a:pathLst>
                  <a:path w="574" h="7614" extrusionOk="0">
                    <a:moveTo>
                      <a:pt x="344" y="0"/>
                    </a:moveTo>
                    <a:lnTo>
                      <a:pt x="1" y="7613"/>
                    </a:lnTo>
                    <a:lnTo>
                      <a:pt x="573" y="7613"/>
                    </a:lnTo>
                    <a:lnTo>
                      <a:pt x="34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5" name="Google Shape;585;p37"/>
              <p:cNvSpPr/>
              <p:nvPr/>
            </p:nvSpPr>
            <p:spPr>
              <a:xfrm>
                <a:off x="5391856" y="2414356"/>
                <a:ext cx="120820" cy="153924"/>
              </a:xfrm>
              <a:custGeom>
                <a:avLst/>
                <a:gdLst/>
                <a:ahLst/>
                <a:cxnLst/>
                <a:rect l="l" t="t" r="r" b="b"/>
                <a:pathLst>
                  <a:path w="1146" h="1460" extrusionOk="0">
                    <a:moveTo>
                      <a:pt x="1" y="0"/>
                    </a:moveTo>
                    <a:lnTo>
                      <a:pt x="1" y="687"/>
                    </a:lnTo>
                    <a:lnTo>
                      <a:pt x="1" y="1460"/>
                    </a:lnTo>
                    <a:lnTo>
                      <a:pt x="1146" y="1460"/>
                    </a:lnTo>
                    <a:lnTo>
                      <a:pt x="1146" y="0"/>
                    </a:lnTo>
                    <a:close/>
                  </a:path>
                </a:pathLst>
              </a:custGeom>
              <a:solidFill>
                <a:srgbClr val="C9948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6" name="Google Shape;586;p37"/>
              <p:cNvSpPr/>
              <p:nvPr/>
            </p:nvSpPr>
            <p:spPr>
              <a:xfrm>
                <a:off x="5391856" y="2469388"/>
                <a:ext cx="120820" cy="81074"/>
              </a:xfrm>
              <a:custGeom>
                <a:avLst/>
                <a:gdLst/>
                <a:ahLst/>
                <a:cxnLst/>
                <a:rect l="l" t="t" r="r" b="b"/>
                <a:pathLst>
                  <a:path w="1146" h="769" extrusionOk="0">
                    <a:moveTo>
                      <a:pt x="101" y="1"/>
                    </a:moveTo>
                    <a:cubicBezTo>
                      <a:pt x="65" y="1"/>
                      <a:pt x="30" y="8"/>
                      <a:pt x="1" y="22"/>
                    </a:cubicBezTo>
                    <a:lnTo>
                      <a:pt x="1" y="766"/>
                    </a:lnTo>
                    <a:cubicBezTo>
                      <a:pt x="30" y="768"/>
                      <a:pt x="58" y="769"/>
                      <a:pt x="87" y="769"/>
                    </a:cubicBezTo>
                    <a:cubicBezTo>
                      <a:pt x="512" y="769"/>
                      <a:pt x="904" y="571"/>
                      <a:pt x="1146" y="222"/>
                    </a:cubicBezTo>
                    <a:cubicBezTo>
                      <a:pt x="1146" y="222"/>
                      <a:pt x="974" y="79"/>
                      <a:pt x="945" y="51"/>
                    </a:cubicBezTo>
                    <a:cubicBezTo>
                      <a:pt x="917" y="51"/>
                      <a:pt x="402" y="22"/>
                      <a:pt x="201" y="22"/>
                    </a:cubicBezTo>
                    <a:cubicBezTo>
                      <a:pt x="173" y="8"/>
                      <a:pt x="137" y="1"/>
                      <a:pt x="101" y="1"/>
                    </a:cubicBezTo>
                    <a:close/>
                  </a:path>
                </a:pathLst>
              </a:custGeom>
              <a:solidFill>
                <a:srgbClr val="83564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7" name="Google Shape;587;p37"/>
              <p:cNvSpPr/>
              <p:nvPr/>
            </p:nvSpPr>
            <p:spPr>
              <a:xfrm>
                <a:off x="5289277" y="2197916"/>
                <a:ext cx="391558" cy="325138"/>
              </a:xfrm>
              <a:custGeom>
                <a:avLst/>
                <a:gdLst/>
                <a:ahLst/>
                <a:cxnLst/>
                <a:rect l="l" t="t" r="r" b="b"/>
                <a:pathLst>
                  <a:path w="3714" h="3084" extrusionOk="0">
                    <a:moveTo>
                      <a:pt x="1081" y="1"/>
                    </a:moveTo>
                    <a:cubicBezTo>
                      <a:pt x="590" y="1"/>
                      <a:pt x="162" y="349"/>
                      <a:pt x="87" y="851"/>
                    </a:cubicBezTo>
                    <a:cubicBezTo>
                      <a:pt x="1" y="1796"/>
                      <a:pt x="402" y="3055"/>
                      <a:pt x="1346" y="3084"/>
                    </a:cubicBezTo>
                    <a:cubicBezTo>
                      <a:pt x="1546" y="3084"/>
                      <a:pt x="2262" y="2940"/>
                      <a:pt x="2777" y="2025"/>
                    </a:cubicBezTo>
                    <a:cubicBezTo>
                      <a:pt x="2851" y="2049"/>
                      <a:pt x="2920" y="2060"/>
                      <a:pt x="2984" y="2060"/>
                    </a:cubicBezTo>
                    <a:cubicBezTo>
                      <a:pt x="3518" y="2060"/>
                      <a:pt x="3713" y="1294"/>
                      <a:pt x="3407" y="1166"/>
                    </a:cubicBezTo>
                    <a:cubicBezTo>
                      <a:pt x="3348" y="1139"/>
                      <a:pt x="3293" y="1128"/>
                      <a:pt x="3243" y="1128"/>
                    </a:cubicBezTo>
                    <a:cubicBezTo>
                      <a:pt x="2976" y="1128"/>
                      <a:pt x="2834" y="1452"/>
                      <a:pt x="2834" y="1452"/>
                    </a:cubicBezTo>
                    <a:cubicBezTo>
                      <a:pt x="2834" y="1452"/>
                      <a:pt x="2491" y="1223"/>
                      <a:pt x="2548" y="451"/>
                    </a:cubicBezTo>
                    <a:cubicBezTo>
                      <a:pt x="2176" y="222"/>
                      <a:pt x="1747" y="50"/>
                      <a:pt x="1289" y="21"/>
                    </a:cubicBezTo>
                    <a:cubicBezTo>
                      <a:pt x="1219" y="7"/>
                      <a:pt x="1149" y="1"/>
                      <a:pt x="1081" y="1"/>
                    </a:cubicBezTo>
                    <a:close/>
                  </a:path>
                </a:pathLst>
              </a:custGeom>
              <a:solidFill>
                <a:srgbClr val="C9948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8" name="Google Shape;588;p37"/>
              <p:cNvSpPr/>
              <p:nvPr/>
            </p:nvSpPr>
            <p:spPr>
              <a:xfrm>
                <a:off x="5603129" y="2340452"/>
                <a:ext cx="48391" cy="55877"/>
              </a:xfrm>
              <a:custGeom>
                <a:avLst/>
                <a:gdLst/>
                <a:ahLst/>
                <a:cxnLst/>
                <a:rect l="l" t="t" r="r" b="b"/>
                <a:pathLst>
                  <a:path w="459" h="530" extrusionOk="0">
                    <a:moveTo>
                      <a:pt x="229" y="0"/>
                    </a:moveTo>
                    <a:cubicBezTo>
                      <a:pt x="186" y="0"/>
                      <a:pt x="143" y="14"/>
                      <a:pt x="115" y="43"/>
                    </a:cubicBezTo>
                    <a:cubicBezTo>
                      <a:pt x="172" y="43"/>
                      <a:pt x="286" y="100"/>
                      <a:pt x="258" y="272"/>
                    </a:cubicBezTo>
                    <a:cubicBezTo>
                      <a:pt x="201" y="386"/>
                      <a:pt x="115" y="472"/>
                      <a:pt x="0" y="530"/>
                    </a:cubicBezTo>
                    <a:cubicBezTo>
                      <a:pt x="344" y="501"/>
                      <a:pt x="458" y="129"/>
                      <a:pt x="344" y="43"/>
                    </a:cubicBezTo>
                    <a:cubicBezTo>
                      <a:pt x="315" y="14"/>
                      <a:pt x="272" y="0"/>
                      <a:pt x="229" y="0"/>
                    </a:cubicBezTo>
                    <a:close/>
                  </a:path>
                </a:pathLst>
              </a:custGeom>
              <a:solidFill>
                <a:srgbClr val="83564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9" name="Google Shape;589;p37"/>
              <p:cNvSpPr/>
              <p:nvPr/>
            </p:nvSpPr>
            <p:spPr>
              <a:xfrm>
                <a:off x="5325543" y="2338871"/>
                <a:ext cx="27200" cy="33315"/>
              </a:xfrm>
              <a:custGeom>
                <a:avLst/>
                <a:gdLst/>
                <a:ahLst/>
                <a:cxnLst/>
                <a:rect l="l" t="t" r="r" b="b"/>
                <a:pathLst>
                  <a:path w="258" h="316" extrusionOk="0">
                    <a:moveTo>
                      <a:pt x="143" y="1"/>
                    </a:moveTo>
                    <a:cubicBezTo>
                      <a:pt x="58" y="1"/>
                      <a:pt x="0" y="58"/>
                      <a:pt x="0" y="144"/>
                    </a:cubicBezTo>
                    <a:cubicBezTo>
                      <a:pt x="0" y="230"/>
                      <a:pt x="58" y="316"/>
                      <a:pt x="143" y="316"/>
                    </a:cubicBezTo>
                    <a:cubicBezTo>
                      <a:pt x="201" y="316"/>
                      <a:pt x="258" y="230"/>
                      <a:pt x="258" y="144"/>
                    </a:cubicBezTo>
                    <a:cubicBezTo>
                      <a:pt x="258" y="58"/>
                      <a:pt x="201" y="1"/>
                      <a:pt x="143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0" name="Google Shape;590;p37"/>
              <p:cNvSpPr/>
              <p:nvPr/>
            </p:nvSpPr>
            <p:spPr>
              <a:xfrm>
                <a:off x="5376780" y="2338871"/>
                <a:ext cx="48391" cy="69582"/>
              </a:xfrm>
              <a:custGeom>
                <a:avLst/>
                <a:gdLst/>
                <a:ahLst/>
                <a:cxnLst/>
                <a:rect l="l" t="t" r="r" b="b"/>
                <a:pathLst>
                  <a:path w="459" h="660" extrusionOk="0">
                    <a:moveTo>
                      <a:pt x="258" y="1"/>
                    </a:moveTo>
                    <a:lnTo>
                      <a:pt x="258" y="1"/>
                    </a:lnTo>
                    <a:cubicBezTo>
                      <a:pt x="201" y="173"/>
                      <a:pt x="144" y="316"/>
                      <a:pt x="87" y="487"/>
                    </a:cubicBezTo>
                    <a:cubicBezTo>
                      <a:pt x="1" y="602"/>
                      <a:pt x="87" y="659"/>
                      <a:pt x="287" y="659"/>
                    </a:cubicBezTo>
                    <a:cubicBezTo>
                      <a:pt x="459" y="659"/>
                      <a:pt x="201" y="630"/>
                      <a:pt x="201" y="516"/>
                    </a:cubicBezTo>
                    <a:cubicBezTo>
                      <a:pt x="201" y="401"/>
                      <a:pt x="316" y="230"/>
                      <a:pt x="258" y="1"/>
                    </a:cubicBezTo>
                    <a:close/>
                  </a:path>
                </a:pathLst>
              </a:custGeom>
              <a:solidFill>
                <a:srgbClr val="83564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1" name="Google Shape;591;p37"/>
              <p:cNvSpPr/>
              <p:nvPr/>
            </p:nvSpPr>
            <p:spPr>
              <a:xfrm>
                <a:off x="5304353" y="2307032"/>
                <a:ext cx="57458" cy="19926"/>
              </a:xfrm>
              <a:custGeom>
                <a:avLst/>
                <a:gdLst/>
                <a:ahLst/>
                <a:cxnLst/>
                <a:rect l="l" t="t" r="r" b="b"/>
                <a:pathLst>
                  <a:path w="545" h="189" extrusionOk="0">
                    <a:moveTo>
                      <a:pt x="305" y="1"/>
                    </a:moveTo>
                    <a:cubicBezTo>
                      <a:pt x="208" y="1"/>
                      <a:pt x="110" y="38"/>
                      <a:pt x="30" y="102"/>
                    </a:cubicBezTo>
                    <a:cubicBezTo>
                      <a:pt x="1" y="102"/>
                      <a:pt x="1" y="160"/>
                      <a:pt x="30" y="160"/>
                    </a:cubicBezTo>
                    <a:cubicBezTo>
                      <a:pt x="30" y="188"/>
                      <a:pt x="58" y="188"/>
                      <a:pt x="58" y="188"/>
                    </a:cubicBezTo>
                    <a:cubicBezTo>
                      <a:pt x="87" y="188"/>
                      <a:pt x="87" y="160"/>
                      <a:pt x="87" y="160"/>
                    </a:cubicBezTo>
                    <a:cubicBezTo>
                      <a:pt x="144" y="117"/>
                      <a:pt x="208" y="95"/>
                      <a:pt x="273" y="95"/>
                    </a:cubicBezTo>
                    <a:cubicBezTo>
                      <a:pt x="337" y="95"/>
                      <a:pt x="402" y="117"/>
                      <a:pt x="459" y="160"/>
                    </a:cubicBezTo>
                    <a:lnTo>
                      <a:pt x="516" y="160"/>
                    </a:lnTo>
                    <a:cubicBezTo>
                      <a:pt x="545" y="131"/>
                      <a:pt x="545" y="102"/>
                      <a:pt x="516" y="74"/>
                    </a:cubicBezTo>
                    <a:cubicBezTo>
                      <a:pt x="453" y="24"/>
                      <a:pt x="380" y="1"/>
                      <a:pt x="305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2" name="Google Shape;592;p37"/>
              <p:cNvSpPr/>
              <p:nvPr/>
            </p:nvSpPr>
            <p:spPr>
              <a:xfrm>
                <a:off x="5455217" y="2338871"/>
                <a:ext cx="30363" cy="33315"/>
              </a:xfrm>
              <a:custGeom>
                <a:avLst/>
                <a:gdLst/>
                <a:ahLst/>
                <a:cxnLst/>
                <a:rect l="l" t="t" r="r" b="b"/>
                <a:pathLst>
                  <a:path w="288" h="316" extrusionOk="0">
                    <a:moveTo>
                      <a:pt x="144" y="1"/>
                    </a:moveTo>
                    <a:cubicBezTo>
                      <a:pt x="87" y="1"/>
                      <a:pt x="1" y="58"/>
                      <a:pt x="1" y="144"/>
                    </a:cubicBezTo>
                    <a:cubicBezTo>
                      <a:pt x="1" y="230"/>
                      <a:pt x="87" y="316"/>
                      <a:pt x="144" y="316"/>
                    </a:cubicBezTo>
                    <a:cubicBezTo>
                      <a:pt x="230" y="316"/>
                      <a:pt x="287" y="230"/>
                      <a:pt x="287" y="144"/>
                    </a:cubicBezTo>
                    <a:cubicBezTo>
                      <a:pt x="287" y="58"/>
                      <a:pt x="230" y="1"/>
                      <a:pt x="144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3" name="Google Shape;593;p37"/>
              <p:cNvSpPr/>
              <p:nvPr/>
            </p:nvSpPr>
            <p:spPr>
              <a:xfrm>
                <a:off x="5446256" y="2306083"/>
                <a:ext cx="60410" cy="20875"/>
              </a:xfrm>
              <a:custGeom>
                <a:avLst/>
                <a:gdLst/>
                <a:ahLst/>
                <a:cxnLst/>
                <a:rect l="l" t="t" r="r" b="b"/>
                <a:pathLst>
                  <a:path w="573" h="198" extrusionOk="0">
                    <a:moveTo>
                      <a:pt x="282" y="0"/>
                    </a:moveTo>
                    <a:cubicBezTo>
                      <a:pt x="197" y="0"/>
                      <a:pt x="110" y="29"/>
                      <a:pt x="29" y="83"/>
                    </a:cubicBezTo>
                    <a:cubicBezTo>
                      <a:pt x="0" y="111"/>
                      <a:pt x="0" y="140"/>
                      <a:pt x="29" y="169"/>
                    </a:cubicBezTo>
                    <a:lnTo>
                      <a:pt x="115" y="169"/>
                    </a:lnTo>
                    <a:cubicBezTo>
                      <a:pt x="172" y="126"/>
                      <a:pt x="229" y="104"/>
                      <a:pt x="286" y="104"/>
                    </a:cubicBezTo>
                    <a:cubicBezTo>
                      <a:pt x="343" y="104"/>
                      <a:pt x="401" y="126"/>
                      <a:pt x="458" y="169"/>
                    </a:cubicBezTo>
                    <a:cubicBezTo>
                      <a:pt x="458" y="169"/>
                      <a:pt x="487" y="197"/>
                      <a:pt x="515" y="197"/>
                    </a:cubicBezTo>
                    <a:cubicBezTo>
                      <a:pt x="515" y="197"/>
                      <a:pt x="544" y="197"/>
                      <a:pt x="544" y="169"/>
                    </a:cubicBezTo>
                    <a:cubicBezTo>
                      <a:pt x="572" y="169"/>
                      <a:pt x="572" y="111"/>
                      <a:pt x="544" y="111"/>
                    </a:cubicBezTo>
                    <a:cubicBezTo>
                      <a:pt x="468" y="36"/>
                      <a:pt x="377" y="0"/>
                      <a:pt x="282" y="0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4" name="Google Shape;594;p37"/>
              <p:cNvSpPr/>
              <p:nvPr/>
            </p:nvSpPr>
            <p:spPr>
              <a:xfrm>
                <a:off x="5256173" y="2070350"/>
                <a:ext cx="419496" cy="280753"/>
              </a:xfrm>
              <a:custGeom>
                <a:avLst/>
                <a:gdLst/>
                <a:ahLst/>
                <a:cxnLst/>
                <a:rect l="l" t="t" r="r" b="b"/>
                <a:pathLst>
                  <a:path w="3979" h="2663" extrusionOk="0">
                    <a:moveTo>
                      <a:pt x="687" y="1"/>
                    </a:moveTo>
                    <a:lnTo>
                      <a:pt x="687" y="1"/>
                    </a:lnTo>
                    <a:cubicBezTo>
                      <a:pt x="429" y="29"/>
                      <a:pt x="0" y="401"/>
                      <a:pt x="0" y="1145"/>
                    </a:cubicBezTo>
                    <a:cubicBezTo>
                      <a:pt x="29" y="1975"/>
                      <a:pt x="1002" y="2147"/>
                      <a:pt x="1002" y="2147"/>
                    </a:cubicBezTo>
                    <a:cubicBezTo>
                      <a:pt x="887" y="2004"/>
                      <a:pt x="887" y="1775"/>
                      <a:pt x="1002" y="1632"/>
                    </a:cubicBezTo>
                    <a:lnTo>
                      <a:pt x="1002" y="1632"/>
                    </a:lnTo>
                    <a:cubicBezTo>
                      <a:pt x="973" y="1861"/>
                      <a:pt x="1116" y="2061"/>
                      <a:pt x="1345" y="2090"/>
                    </a:cubicBezTo>
                    <a:cubicBezTo>
                      <a:pt x="1345" y="2090"/>
                      <a:pt x="1202" y="1918"/>
                      <a:pt x="1460" y="1718"/>
                    </a:cubicBezTo>
                    <a:cubicBezTo>
                      <a:pt x="1554" y="1635"/>
                      <a:pt x="1808" y="1611"/>
                      <a:pt x="2075" y="1611"/>
                    </a:cubicBezTo>
                    <a:cubicBezTo>
                      <a:pt x="2456" y="1611"/>
                      <a:pt x="2862" y="1661"/>
                      <a:pt x="2862" y="1661"/>
                    </a:cubicBezTo>
                    <a:cubicBezTo>
                      <a:pt x="2776" y="2033"/>
                      <a:pt x="2891" y="2405"/>
                      <a:pt x="3148" y="2662"/>
                    </a:cubicBezTo>
                    <a:cubicBezTo>
                      <a:pt x="3303" y="2405"/>
                      <a:pt x="3478" y="2353"/>
                      <a:pt x="3593" y="2353"/>
                    </a:cubicBezTo>
                    <a:cubicBezTo>
                      <a:pt x="3670" y="2353"/>
                      <a:pt x="3721" y="2376"/>
                      <a:pt x="3721" y="2376"/>
                    </a:cubicBezTo>
                    <a:cubicBezTo>
                      <a:pt x="3978" y="1918"/>
                      <a:pt x="3778" y="1346"/>
                      <a:pt x="3320" y="1145"/>
                    </a:cubicBezTo>
                    <a:cubicBezTo>
                      <a:pt x="3320" y="1145"/>
                      <a:pt x="3406" y="516"/>
                      <a:pt x="2433" y="201"/>
                    </a:cubicBezTo>
                    <a:cubicBezTo>
                      <a:pt x="2261" y="146"/>
                      <a:pt x="2091" y="126"/>
                      <a:pt x="1929" y="126"/>
                    </a:cubicBezTo>
                    <a:cubicBezTo>
                      <a:pt x="1465" y="126"/>
                      <a:pt x="1066" y="293"/>
                      <a:pt x="882" y="293"/>
                    </a:cubicBezTo>
                    <a:cubicBezTo>
                      <a:pt x="862" y="293"/>
                      <a:pt x="845" y="291"/>
                      <a:pt x="830" y="287"/>
                    </a:cubicBezTo>
                    <a:cubicBezTo>
                      <a:pt x="716" y="230"/>
                      <a:pt x="658" y="115"/>
                      <a:pt x="687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5" name="Google Shape;595;p37"/>
              <p:cNvSpPr/>
              <p:nvPr/>
            </p:nvSpPr>
            <p:spPr>
              <a:xfrm>
                <a:off x="5391856" y="2565221"/>
                <a:ext cx="120820" cy="42698"/>
              </a:xfrm>
              <a:custGeom>
                <a:avLst/>
                <a:gdLst/>
                <a:ahLst/>
                <a:cxnLst/>
                <a:rect l="l" t="t" r="r" b="b"/>
                <a:pathLst>
                  <a:path w="1146" h="405" extrusionOk="0">
                    <a:moveTo>
                      <a:pt x="1" y="0"/>
                    </a:moveTo>
                    <a:cubicBezTo>
                      <a:pt x="1" y="239"/>
                      <a:pt x="198" y="404"/>
                      <a:pt x="409" y="404"/>
                    </a:cubicBezTo>
                    <a:cubicBezTo>
                      <a:pt x="425" y="404"/>
                      <a:pt x="442" y="403"/>
                      <a:pt x="459" y="401"/>
                    </a:cubicBezTo>
                    <a:cubicBezTo>
                      <a:pt x="745" y="401"/>
                      <a:pt x="1003" y="258"/>
                      <a:pt x="1146" y="0"/>
                    </a:cubicBezTo>
                    <a:close/>
                  </a:path>
                </a:pathLst>
              </a:custGeom>
              <a:solidFill>
                <a:srgbClr val="C9948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6" name="Google Shape;596;p37"/>
              <p:cNvSpPr/>
              <p:nvPr/>
            </p:nvSpPr>
            <p:spPr>
              <a:xfrm>
                <a:off x="5379838" y="2429432"/>
                <a:ext cx="93620" cy="51976"/>
              </a:xfrm>
              <a:custGeom>
                <a:avLst/>
                <a:gdLst/>
                <a:ahLst/>
                <a:cxnLst/>
                <a:rect l="l" t="t" r="r" b="b"/>
                <a:pathLst>
                  <a:path w="888" h="493" extrusionOk="0">
                    <a:moveTo>
                      <a:pt x="687" y="0"/>
                    </a:moveTo>
                    <a:cubicBezTo>
                      <a:pt x="487" y="29"/>
                      <a:pt x="258" y="29"/>
                      <a:pt x="58" y="86"/>
                    </a:cubicBezTo>
                    <a:cubicBezTo>
                      <a:pt x="0" y="115"/>
                      <a:pt x="29" y="287"/>
                      <a:pt x="29" y="287"/>
                    </a:cubicBezTo>
                    <a:cubicBezTo>
                      <a:pt x="62" y="451"/>
                      <a:pt x="266" y="493"/>
                      <a:pt x="444" y="493"/>
                    </a:cubicBezTo>
                    <a:cubicBezTo>
                      <a:pt x="575" y="493"/>
                      <a:pt x="692" y="470"/>
                      <a:pt x="716" y="458"/>
                    </a:cubicBezTo>
                    <a:cubicBezTo>
                      <a:pt x="773" y="430"/>
                      <a:pt x="888" y="0"/>
                      <a:pt x="6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7" name="Google Shape;597;p37"/>
              <p:cNvSpPr/>
              <p:nvPr/>
            </p:nvSpPr>
            <p:spPr>
              <a:xfrm>
                <a:off x="5014749" y="2568173"/>
                <a:ext cx="377220" cy="1593220"/>
              </a:xfrm>
              <a:custGeom>
                <a:avLst/>
                <a:gdLst/>
                <a:ahLst/>
                <a:cxnLst/>
                <a:rect l="l" t="t" r="r" b="b"/>
                <a:pathLst>
                  <a:path w="3578" h="15112" extrusionOk="0">
                    <a:moveTo>
                      <a:pt x="3578" y="1"/>
                    </a:moveTo>
                    <a:lnTo>
                      <a:pt x="2233" y="29"/>
                    </a:lnTo>
                    <a:lnTo>
                      <a:pt x="1" y="14969"/>
                    </a:lnTo>
                    <a:lnTo>
                      <a:pt x="3349" y="15112"/>
                    </a:lnTo>
                    <a:lnTo>
                      <a:pt x="357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8" name="Google Shape;598;p37"/>
              <p:cNvSpPr/>
              <p:nvPr/>
            </p:nvSpPr>
            <p:spPr>
              <a:xfrm>
                <a:off x="5512568" y="2568173"/>
                <a:ext cx="362143" cy="1593220"/>
              </a:xfrm>
              <a:custGeom>
                <a:avLst/>
                <a:gdLst/>
                <a:ahLst/>
                <a:cxnLst/>
                <a:rect l="l" t="t" r="r" b="b"/>
                <a:pathLst>
                  <a:path w="3435" h="15112" extrusionOk="0">
                    <a:moveTo>
                      <a:pt x="1" y="1"/>
                    </a:moveTo>
                    <a:lnTo>
                      <a:pt x="87" y="15112"/>
                    </a:lnTo>
                    <a:lnTo>
                      <a:pt x="3435" y="14854"/>
                    </a:lnTo>
                    <a:lnTo>
                      <a:pt x="1546" y="144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9" name="Google Shape;599;p37"/>
              <p:cNvSpPr/>
              <p:nvPr/>
            </p:nvSpPr>
            <p:spPr>
              <a:xfrm>
                <a:off x="5319534" y="2568173"/>
                <a:ext cx="72429" cy="413487"/>
              </a:xfrm>
              <a:custGeom>
                <a:avLst/>
                <a:gdLst/>
                <a:ahLst/>
                <a:cxnLst/>
                <a:rect l="l" t="t" r="r" b="b"/>
                <a:pathLst>
                  <a:path w="687" h="3922" extrusionOk="0">
                    <a:moveTo>
                      <a:pt x="687" y="1"/>
                    </a:moveTo>
                    <a:lnTo>
                      <a:pt x="658" y="29"/>
                    </a:lnTo>
                    <a:lnTo>
                      <a:pt x="143" y="774"/>
                    </a:lnTo>
                    <a:lnTo>
                      <a:pt x="401" y="1003"/>
                    </a:lnTo>
                    <a:lnTo>
                      <a:pt x="0" y="1689"/>
                    </a:lnTo>
                    <a:lnTo>
                      <a:pt x="630" y="3922"/>
                    </a:lnTo>
                    <a:lnTo>
                      <a:pt x="68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0" name="Google Shape;600;p37"/>
              <p:cNvSpPr/>
              <p:nvPr/>
            </p:nvSpPr>
            <p:spPr>
              <a:xfrm>
                <a:off x="5512568" y="2568173"/>
                <a:ext cx="72534" cy="413487"/>
              </a:xfrm>
              <a:custGeom>
                <a:avLst/>
                <a:gdLst/>
                <a:ahLst/>
                <a:cxnLst/>
                <a:rect l="l" t="t" r="r" b="b"/>
                <a:pathLst>
                  <a:path w="688" h="3922" extrusionOk="0">
                    <a:moveTo>
                      <a:pt x="1" y="1"/>
                    </a:moveTo>
                    <a:lnTo>
                      <a:pt x="29" y="3922"/>
                    </a:lnTo>
                    <a:lnTo>
                      <a:pt x="688" y="1604"/>
                    </a:lnTo>
                    <a:lnTo>
                      <a:pt x="230" y="1117"/>
                    </a:lnTo>
                    <a:lnTo>
                      <a:pt x="459" y="80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1" name="Google Shape;601;p37"/>
              <p:cNvSpPr/>
              <p:nvPr/>
            </p:nvSpPr>
            <p:spPr>
              <a:xfrm>
                <a:off x="5584996" y="3262194"/>
                <a:ext cx="129887" cy="21191"/>
              </a:xfrm>
              <a:custGeom>
                <a:avLst/>
                <a:gdLst/>
                <a:ahLst/>
                <a:cxnLst/>
                <a:rect l="l" t="t" r="r" b="b"/>
                <a:pathLst>
                  <a:path w="1232" h="201" extrusionOk="0">
                    <a:moveTo>
                      <a:pt x="1" y="0"/>
                    </a:moveTo>
                    <a:lnTo>
                      <a:pt x="1" y="201"/>
                    </a:lnTo>
                    <a:lnTo>
                      <a:pt x="1231" y="201"/>
                    </a:lnTo>
                    <a:lnTo>
                      <a:pt x="123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2" name="Google Shape;602;p37"/>
              <p:cNvSpPr/>
              <p:nvPr/>
            </p:nvSpPr>
            <p:spPr>
              <a:xfrm>
                <a:off x="5189755" y="3262194"/>
                <a:ext cx="129887" cy="21191"/>
              </a:xfrm>
              <a:custGeom>
                <a:avLst/>
                <a:gdLst/>
                <a:ahLst/>
                <a:cxnLst/>
                <a:rect l="l" t="t" r="r" b="b"/>
                <a:pathLst>
                  <a:path w="1232" h="201" extrusionOk="0">
                    <a:moveTo>
                      <a:pt x="0" y="0"/>
                    </a:moveTo>
                    <a:lnTo>
                      <a:pt x="0" y="201"/>
                    </a:lnTo>
                    <a:lnTo>
                      <a:pt x="1231" y="201"/>
                    </a:lnTo>
                    <a:lnTo>
                      <a:pt x="123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3" name="Google Shape;603;p37"/>
              <p:cNvSpPr/>
              <p:nvPr/>
            </p:nvSpPr>
            <p:spPr>
              <a:xfrm>
                <a:off x="5901799" y="2450517"/>
                <a:ext cx="389344" cy="525134"/>
              </a:xfrm>
              <a:custGeom>
                <a:avLst/>
                <a:gdLst/>
                <a:ahLst/>
                <a:cxnLst/>
                <a:rect l="l" t="t" r="r" b="b"/>
                <a:pathLst>
                  <a:path w="3693" h="4981" extrusionOk="0">
                    <a:moveTo>
                      <a:pt x="1" y="1"/>
                    </a:moveTo>
                    <a:lnTo>
                      <a:pt x="1" y="4980"/>
                    </a:lnTo>
                    <a:lnTo>
                      <a:pt x="3692" y="4980"/>
                    </a:lnTo>
                    <a:lnTo>
                      <a:pt x="369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4" name="Google Shape;604;p37"/>
              <p:cNvSpPr/>
              <p:nvPr/>
            </p:nvSpPr>
            <p:spPr>
              <a:xfrm>
                <a:off x="5919932" y="2471708"/>
                <a:ext cx="353077" cy="482858"/>
              </a:xfrm>
              <a:custGeom>
                <a:avLst/>
                <a:gdLst/>
                <a:ahLst/>
                <a:cxnLst/>
                <a:rect l="l" t="t" r="r" b="b"/>
                <a:pathLst>
                  <a:path w="3349" h="4580" extrusionOk="0">
                    <a:moveTo>
                      <a:pt x="0" y="0"/>
                    </a:moveTo>
                    <a:lnTo>
                      <a:pt x="0" y="4579"/>
                    </a:lnTo>
                    <a:lnTo>
                      <a:pt x="3349" y="4579"/>
                    </a:lnTo>
                    <a:lnTo>
                      <a:pt x="334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5" name="Google Shape;605;p37"/>
              <p:cNvSpPr/>
              <p:nvPr/>
            </p:nvSpPr>
            <p:spPr>
              <a:xfrm>
                <a:off x="6067739" y="2565221"/>
                <a:ext cx="57458" cy="57458"/>
              </a:xfrm>
              <a:custGeom>
                <a:avLst/>
                <a:gdLst/>
                <a:ahLst/>
                <a:cxnLst/>
                <a:rect l="l" t="t" r="r" b="b"/>
                <a:pathLst>
                  <a:path w="545" h="545" extrusionOk="0">
                    <a:moveTo>
                      <a:pt x="1" y="0"/>
                    </a:moveTo>
                    <a:lnTo>
                      <a:pt x="1" y="544"/>
                    </a:lnTo>
                    <a:lnTo>
                      <a:pt x="544" y="544"/>
                    </a:lnTo>
                    <a:lnTo>
                      <a:pt x="54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6" name="Google Shape;606;p37"/>
              <p:cNvSpPr/>
              <p:nvPr/>
            </p:nvSpPr>
            <p:spPr>
              <a:xfrm>
                <a:off x="5971169" y="2661791"/>
                <a:ext cx="253553" cy="15182"/>
              </a:xfrm>
              <a:custGeom>
                <a:avLst/>
                <a:gdLst/>
                <a:ahLst/>
                <a:cxnLst/>
                <a:rect l="l" t="t" r="r" b="b"/>
                <a:pathLst>
                  <a:path w="2405" h="144" extrusionOk="0">
                    <a:moveTo>
                      <a:pt x="1" y="0"/>
                    </a:moveTo>
                    <a:lnTo>
                      <a:pt x="1" y="143"/>
                    </a:lnTo>
                    <a:lnTo>
                      <a:pt x="2405" y="143"/>
                    </a:lnTo>
                    <a:lnTo>
                      <a:pt x="240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7" name="Google Shape;607;p37"/>
              <p:cNvSpPr/>
              <p:nvPr/>
            </p:nvSpPr>
            <p:spPr>
              <a:xfrm>
                <a:off x="5971169" y="2694895"/>
                <a:ext cx="253553" cy="15182"/>
              </a:xfrm>
              <a:custGeom>
                <a:avLst/>
                <a:gdLst/>
                <a:ahLst/>
                <a:cxnLst/>
                <a:rect l="l" t="t" r="r" b="b"/>
                <a:pathLst>
                  <a:path w="2405" h="144" extrusionOk="0">
                    <a:moveTo>
                      <a:pt x="1" y="1"/>
                    </a:moveTo>
                    <a:lnTo>
                      <a:pt x="1" y="144"/>
                    </a:lnTo>
                    <a:lnTo>
                      <a:pt x="2405" y="144"/>
                    </a:lnTo>
                    <a:lnTo>
                      <a:pt x="240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8" name="Google Shape;608;p37"/>
              <p:cNvSpPr/>
              <p:nvPr/>
            </p:nvSpPr>
            <p:spPr>
              <a:xfrm>
                <a:off x="5971169" y="2725153"/>
                <a:ext cx="253553" cy="18134"/>
              </a:xfrm>
              <a:custGeom>
                <a:avLst/>
                <a:gdLst/>
                <a:ahLst/>
                <a:cxnLst/>
                <a:rect l="l" t="t" r="r" b="b"/>
                <a:pathLst>
                  <a:path w="2405" h="172" extrusionOk="0">
                    <a:moveTo>
                      <a:pt x="1" y="0"/>
                    </a:moveTo>
                    <a:lnTo>
                      <a:pt x="1" y="172"/>
                    </a:lnTo>
                    <a:lnTo>
                      <a:pt x="2405" y="172"/>
                    </a:lnTo>
                    <a:lnTo>
                      <a:pt x="240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9" name="Google Shape;609;p37"/>
              <p:cNvSpPr/>
              <p:nvPr/>
            </p:nvSpPr>
            <p:spPr>
              <a:xfrm>
                <a:off x="5971169" y="2758256"/>
                <a:ext cx="253553" cy="18239"/>
              </a:xfrm>
              <a:custGeom>
                <a:avLst/>
                <a:gdLst/>
                <a:ahLst/>
                <a:cxnLst/>
                <a:rect l="l" t="t" r="r" b="b"/>
                <a:pathLst>
                  <a:path w="2405" h="173" extrusionOk="0">
                    <a:moveTo>
                      <a:pt x="1" y="1"/>
                    </a:moveTo>
                    <a:lnTo>
                      <a:pt x="1" y="173"/>
                    </a:lnTo>
                    <a:lnTo>
                      <a:pt x="2405" y="173"/>
                    </a:lnTo>
                    <a:lnTo>
                      <a:pt x="240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0" name="Google Shape;610;p37"/>
              <p:cNvSpPr/>
              <p:nvPr/>
            </p:nvSpPr>
            <p:spPr>
              <a:xfrm>
                <a:off x="5971169" y="2791466"/>
                <a:ext cx="253553" cy="18239"/>
              </a:xfrm>
              <a:custGeom>
                <a:avLst/>
                <a:gdLst/>
                <a:ahLst/>
                <a:cxnLst/>
                <a:rect l="l" t="t" r="r" b="b"/>
                <a:pathLst>
                  <a:path w="2405" h="173" extrusionOk="0">
                    <a:moveTo>
                      <a:pt x="1" y="1"/>
                    </a:moveTo>
                    <a:lnTo>
                      <a:pt x="1" y="172"/>
                    </a:lnTo>
                    <a:lnTo>
                      <a:pt x="2405" y="172"/>
                    </a:lnTo>
                    <a:lnTo>
                      <a:pt x="240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1" name="Google Shape;611;p37"/>
              <p:cNvSpPr/>
              <p:nvPr/>
            </p:nvSpPr>
            <p:spPr>
              <a:xfrm>
                <a:off x="5971169" y="2857884"/>
                <a:ext cx="81601" cy="18239"/>
              </a:xfrm>
              <a:custGeom>
                <a:avLst/>
                <a:gdLst/>
                <a:ahLst/>
                <a:cxnLst/>
                <a:rect l="l" t="t" r="r" b="b"/>
                <a:pathLst>
                  <a:path w="774" h="173" extrusionOk="0">
                    <a:moveTo>
                      <a:pt x="1" y="0"/>
                    </a:moveTo>
                    <a:lnTo>
                      <a:pt x="1" y="172"/>
                    </a:lnTo>
                    <a:lnTo>
                      <a:pt x="774" y="172"/>
                    </a:lnTo>
                    <a:lnTo>
                      <a:pt x="77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2" name="Google Shape;612;p37"/>
              <p:cNvSpPr/>
              <p:nvPr/>
            </p:nvSpPr>
            <p:spPr>
              <a:xfrm>
                <a:off x="6140166" y="2857884"/>
                <a:ext cx="84553" cy="18239"/>
              </a:xfrm>
              <a:custGeom>
                <a:avLst/>
                <a:gdLst/>
                <a:ahLst/>
                <a:cxnLst/>
                <a:rect l="l" t="t" r="r" b="b"/>
                <a:pathLst>
                  <a:path w="802" h="173" extrusionOk="0">
                    <a:moveTo>
                      <a:pt x="0" y="0"/>
                    </a:moveTo>
                    <a:lnTo>
                      <a:pt x="0" y="172"/>
                    </a:lnTo>
                    <a:lnTo>
                      <a:pt x="802" y="172"/>
                    </a:lnTo>
                    <a:lnTo>
                      <a:pt x="80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3" name="Google Shape;613;p37"/>
              <p:cNvSpPr/>
              <p:nvPr/>
            </p:nvSpPr>
            <p:spPr>
              <a:xfrm>
                <a:off x="6019454" y="2465593"/>
                <a:ext cx="154030" cy="21296"/>
              </a:xfrm>
              <a:custGeom>
                <a:avLst/>
                <a:gdLst/>
                <a:ahLst/>
                <a:cxnLst/>
                <a:rect l="l" t="t" r="r" b="b"/>
                <a:pathLst>
                  <a:path w="1461" h="202" extrusionOk="0">
                    <a:moveTo>
                      <a:pt x="1" y="1"/>
                    </a:moveTo>
                    <a:lnTo>
                      <a:pt x="1" y="201"/>
                    </a:lnTo>
                    <a:lnTo>
                      <a:pt x="1460" y="201"/>
                    </a:lnTo>
                    <a:lnTo>
                      <a:pt x="1460" y="1"/>
                    </a:lnTo>
                    <a:close/>
                  </a:path>
                </a:pathLst>
              </a:custGeom>
              <a:solidFill>
                <a:srgbClr val="6D8FB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4" name="Google Shape;614;p37"/>
              <p:cNvSpPr/>
              <p:nvPr/>
            </p:nvSpPr>
            <p:spPr>
              <a:xfrm>
                <a:off x="6028521" y="2432384"/>
                <a:ext cx="135896" cy="42382"/>
              </a:xfrm>
              <a:custGeom>
                <a:avLst/>
                <a:gdLst/>
                <a:ahLst/>
                <a:cxnLst/>
                <a:rect l="l" t="t" r="r" b="b"/>
                <a:pathLst>
                  <a:path w="1289" h="402" extrusionOk="0">
                    <a:moveTo>
                      <a:pt x="1" y="1"/>
                    </a:moveTo>
                    <a:lnTo>
                      <a:pt x="1" y="402"/>
                    </a:lnTo>
                    <a:lnTo>
                      <a:pt x="1288" y="402"/>
                    </a:lnTo>
                    <a:lnTo>
                      <a:pt x="1288" y="1"/>
                    </a:lnTo>
                    <a:close/>
                  </a:path>
                </a:pathLst>
              </a:custGeom>
              <a:solidFill>
                <a:srgbClr val="8AA5C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5" name="Google Shape;615;p37"/>
              <p:cNvSpPr/>
              <p:nvPr/>
            </p:nvSpPr>
            <p:spPr>
              <a:xfrm>
                <a:off x="6064787" y="2411299"/>
                <a:ext cx="63467" cy="33315"/>
              </a:xfrm>
              <a:custGeom>
                <a:avLst/>
                <a:gdLst/>
                <a:ahLst/>
                <a:cxnLst/>
                <a:rect l="l" t="t" r="r" b="b"/>
                <a:pathLst>
                  <a:path w="602" h="316" extrusionOk="0">
                    <a:moveTo>
                      <a:pt x="0" y="1"/>
                    </a:moveTo>
                    <a:lnTo>
                      <a:pt x="0" y="315"/>
                    </a:lnTo>
                    <a:lnTo>
                      <a:pt x="601" y="315"/>
                    </a:lnTo>
                    <a:lnTo>
                      <a:pt x="601" y="1"/>
                    </a:lnTo>
                    <a:close/>
                  </a:path>
                </a:pathLst>
              </a:custGeom>
              <a:solidFill>
                <a:srgbClr val="8AA5C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6" name="Google Shape;616;p37"/>
              <p:cNvSpPr/>
              <p:nvPr/>
            </p:nvSpPr>
            <p:spPr>
              <a:xfrm>
                <a:off x="5265135" y="2565221"/>
                <a:ext cx="126829" cy="271581"/>
              </a:xfrm>
              <a:custGeom>
                <a:avLst/>
                <a:gdLst/>
                <a:ahLst/>
                <a:cxnLst/>
                <a:rect l="l" t="t" r="r" b="b"/>
                <a:pathLst>
                  <a:path w="1203" h="2576" fill="none" extrusionOk="0">
                    <a:moveTo>
                      <a:pt x="1203" y="0"/>
                    </a:moveTo>
                    <a:cubicBezTo>
                      <a:pt x="802" y="29"/>
                      <a:pt x="487" y="315"/>
                      <a:pt x="402" y="687"/>
                    </a:cubicBezTo>
                    <a:cubicBezTo>
                      <a:pt x="201" y="1546"/>
                      <a:pt x="258" y="2290"/>
                      <a:pt x="1" y="2576"/>
                    </a:cubicBezTo>
                  </a:path>
                </a:pathLst>
              </a:custGeom>
              <a:noFill/>
              <a:ln w="9300" cap="flat" cmpd="sng">
                <a:solidFill>
                  <a:schemeClr val="dk1"/>
                </a:solidFill>
                <a:prstDash val="solid"/>
                <a:miter lim="28619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7" name="Google Shape;617;p37"/>
              <p:cNvSpPr/>
              <p:nvPr/>
            </p:nvSpPr>
            <p:spPr>
              <a:xfrm>
                <a:off x="5238040" y="2809599"/>
                <a:ext cx="54401" cy="57458"/>
              </a:xfrm>
              <a:custGeom>
                <a:avLst/>
                <a:gdLst/>
                <a:ahLst/>
                <a:cxnLst/>
                <a:rect l="l" t="t" r="r" b="b"/>
                <a:pathLst>
                  <a:path w="516" h="545" extrusionOk="0">
                    <a:moveTo>
                      <a:pt x="258" y="0"/>
                    </a:moveTo>
                    <a:cubicBezTo>
                      <a:pt x="115" y="0"/>
                      <a:pt x="0" y="115"/>
                      <a:pt x="0" y="258"/>
                    </a:cubicBezTo>
                    <a:cubicBezTo>
                      <a:pt x="0" y="430"/>
                      <a:pt x="115" y="544"/>
                      <a:pt x="258" y="544"/>
                    </a:cubicBezTo>
                    <a:cubicBezTo>
                      <a:pt x="401" y="544"/>
                      <a:pt x="515" y="430"/>
                      <a:pt x="515" y="258"/>
                    </a:cubicBezTo>
                    <a:cubicBezTo>
                      <a:pt x="515" y="115"/>
                      <a:pt x="401" y="0"/>
                      <a:pt x="25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8" name="Google Shape;618;p37"/>
              <p:cNvSpPr/>
              <p:nvPr/>
            </p:nvSpPr>
            <p:spPr>
              <a:xfrm>
                <a:off x="5250059" y="2821618"/>
                <a:ext cx="30363" cy="33315"/>
              </a:xfrm>
              <a:custGeom>
                <a:avLst/>
                <a:gdLst/>
                <a:ahLst/>
                <a:cxnLst/>
                <a:rect l="l" t="t" r="r" b="b"/>
                <a:pathLst>
                  <a:path w="288" h="316" extrusionOk="0">
                    <a:moveTo>
                      <a:pt x="144" y="1"/>
                    </a:moveTo>
                    <a:cubicBezTo>
                      <a:pt x="58" y="1"/>
                      <a:pt x="1" y="87"/>
                      <a:pt x="1" y="144"/>
                    </a:cubicBezTo>
                    <a:cubicBezTo>
                      <a:pt x="1" y="230"/>
                      <a:pt x="58" y="316"/>
                      <a:pt x="144" y="316"/>
                    </a:cubicBezTo>
                    <a:cubicBezTo>
                      <a:pt x="230" y="316"/>
                      <a:pt x="287" y="230"/>
                      <a:pt x="287" y="144"/>
                    </a:cubicBezTo>
                    <a:cubicBezTo>
                      <a:pt x="287" y="87"/>
                      <a:pt x="230" y="1"/>
                      <a:pt x="144" y="1"/>
                    </a:cubicBezTo>
                    <a:close/>
                  </a:path>
                </a:pathLst>
              </a:custGeom>
              <a:solidFill>
                <a:srgbClr val="DBE1E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9" name="Google Shape;619;p37"/>
              <p:cNvSpPr/>
              <p:nvPr/>
            </p:nvSpPr>
            <p:spPr>
              <a:xfrm>
                <a:off x="5512568" y="2565221"/>
                <a:ext cx="102686" cy="126829"/>
              </a:xfrm>
              <a:custGeom>
                <a:avLst/>
                <a:gdLst/>
                <a:ahLst/>
                <a:cxnLst/>
                <a:rect l="l" t="t" r="r" b="b"/>
                <a:pathLst>
                  <a:path w="974" h="1203" fill="none" extrusionOk="0">
                    <a:moveTo>
                      <a:pt x="1" y="0"/>
                    </a:moveTo>
                    <a:cubicBezTo>
                      <a:pt x="401" y="57"/>
                      <a:pt x="745" y="344"/>
                      <a:pt x="859" y="773"/>
                    </a:cubicBezTo>
                    <a:cubicBezTo>
                      <a:pt x="917" y="916"/>
                      <a:pt x="945" y="1059"/>
                      <a:pt x="974" y="1202"/>
                    </a:cubicBezTo>
                  </a:path>
                </a:pathLst>
              </a:custGeom>
              <a:noFill/>
              <a:ln w="9300" cap="flat" cmpd="sng">
                <a:solidFill>
                  <a:schemeClr val="dk1"/>
                </a:solidFill>
                <a:prstDash val="solid"/>
                <a:miter lim="28619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20" name="Google Shape;620;p37"/>
              <p:cNvSpPr/>
              <p:nvPr/>
            </p:nvSpPr>
            <p:spPr>
              <a:xfrm>
                <a:off x="5566862" y="2679819"/>
                <a:ext cx="99734" cy="156982"/>
              </a:xfrm>
              <a:custGeom>
                <a:avLst/>
                <a:gdLst/>
                <a:ahLst/>
                <a:cxnLst/>
                <a:rect l="l" t="t" r="r" b="b"/>
                <a:pathLst>
                  <a:path w="946" h="1489" fill="none" extrusionOk="0">
                    <a:moveTo>
                      <a:pt x="29" y="1489"/>
                    </a:moveTo>
                    <a:cubicBezTo>
                      <a:pt x="1" y="1117"/>
                      <a:pt x="29" y="745"/>
                      <a:pt x="58" y="401"/>
                    </a:cubicBezTo>
                    <a:cubicBezTo>
                      <a:pt x="173" y="29"/>
                      <a:pt x="688" y="1"/>
                      <a:pt x="859" y="373"/>
                    </a:cubicBezTo>
                    <a:cubicBezTo>
                      <a:pt x="917" y="688"/>
                      <a:pt x="945" y="1031"/>
                      <a:pt x="945" y="1374"/>
                    </a:cubicBezTo>
                  </a:path>
                </a:pathLst>
              </a:custGeom>
              <a:noFill/>
              <a:ln w="9300" cap="flat" cmpd="sng">
                <a:solidFill>
                  <a:srgbClr val="C4CFE2"/>
                </a:solidFill>
                <a:prstDash val="solid"/>
                <a:miter lim="28619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21" name="Google Shape;621;p37"/>
              <p:cNvSpPr/>
              <p:nvPr/>
            </p:nvSpPr>
            <p:spPr>
              <a:xfrm>
                <a:off x="5569920" y="2682877"/>
                <a:ext cx="93620" cy="81601"/>
              </a:xfrm>
              <a:custGeom>
                <a:avLst/>
                <a:gdLst/>
                <a:ahLst/>
                <a:cxnLst/>
                <a:rect l="l" t="t" r="r" b="b"/>
                <a:pathLst>
                  <a:path w="888" h="774" fill="none" extrusionOk="0">
                    <a:moveTo>
                      <a:pt x="0" y="773"/>
                    </a:moveTo>
                    <a:cubicBezTo>
                      <a:pt x="0" y="630"/>
                      <a:pt x="0" y="516"/>
                      <a:pt x="29" y="401"/>
                    </a:cubicBezTo>
                    <a:cubicBezTo>
                      <a:pt x="144" y="29"/>
                      <a:pt x="659" y="0"/>
                      <a:pt x="830" y="344"/>
                    </a:cubicBezTo>
                    <a:cubicBezTo>
                      <a:pt x="859" y="487"/>
                      <a:pt x="888" y="630"/>
                      <a:pt x="888" y="773"/>
                    </a:cubicBezTo>
                  </a:path>
                </a:pathLst>
              </a:custGeom>
              <a:noFill/>
              <a:ln w="9300" cap="flat" cmpd="sng">
                <a:solidFill>
                  <a:schemeClr val="dk1"/>
                </a:solidFill>
                <a:prstDash val="solid"/>
                <a:miter lim="28619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22" name="Google Shape;622;p37"/>
              <p:cNvSpPr/>
              <p:nvPr/>
            </p:nvSpPr>
            <p:spPr>
              <a:xfrm>
                <a:off x="5563911" y="2836694"/>
                <a:ext cx="18134" cy="105"/>
              </a:xfrm>
              <a:custGeom>
                <a:avLst/>
                <a:gdLst/>
                <a:ahLst/>
                <a:cxnLst/>
                <a:rect l="l" t="t" r="r" b="b"/>
                <a:pathLst>
                  <a:path w="172" h="1" fill="none" extrusionOk="0">
                    <a:moveTo>
                      <a:pt x="0" y="1"/>
                    </a:moveTo>
                    <a:lnTo>
                      <a:pt x="172" y="1"/>
                    </a:lnTo>
                  </a:path>
                </a:pathLst>
              </a:custGeom>
              <a:noFill/>
              <a:ln w="9300" cap="flat" cmpd="sng">
                <a:solidFill>
                  <a:schemeClr val="lt2"/>
                </a:solidFill>
                <a:prstDash val="solid"/>
                <a:miter lim="28619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23" name="Google Shape;623;p37"/>
              <p:cNvSpPr/>
              <p:nvPr/>
            </p:nvSpPr>
            <p:spPr>
              <a:xfrm>
                <a:off x="5654366" y="2827732"/>
                <a:ext cx="18239" cy="105"/>
              </a:xfrm>
              <a:custGeom>
                <a:avLst/>
                <a:gdLst/>
                <a:ahLst/>
                <a:cxnLst/>
                <a:rect l="l" t="t" r="r" b="b"/>
                <a:pathLst>
                  <a:path w="173" h="1" fill="none" extrusionOk="0">
                    <a:moveTo>
                      <a:pt x="1" y="0"/>
                    </a:moveTo>
                    <a:lnTo>
                      <a:pt x="173" y="0"/>
                    </a:lnTo>
                  </a:path>
                </a:pathLst>
              </a:custGeom>
              <a:noFill/>
              <a:ln w="9300" cap="flat" cmpd="sng">
                <a:solidFill>
                  <a:schemeClr val="lt2"/>
                </a:solidFill>
                <a:prstDash val="solid"/>
                <a:miter lim="28619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624" name="Google Shape;624;p37"/>
            <p:cNvSpPr/>
            <p:nvPr/>
          </p:nvSpPr>
          <p:spPr>
            <a:xfrm>
              <a:off x="8316534" y="1675523"/>
              <a:ext cx="217946" cy="186632"/>
            </a:xfrm>
            <a:custGeom>
              <a:avLst/>
              <a:gdLst/>
              <a:ahLst/>
              <a:cxnLst/>
              <a:rect l="l" t="t" r="r" b="b"/>
              <a:pathLst>
                <a:path w="6814" h="5835" extrusionOk="0">
                  <a:moveTo>
                    <a:pt x="3882" y="718"/>
                  </a:moveTo>
                  <a:cubicBezTo>
                    <a:pt x="5008" y="718"/>
                    <a:pt x="6089" y="1591"/>
                    <a:pt x="6089" y="2914"/>
                  </a:cubicBezTo>
                  <a:cubicBezTo>
                    <a:pt x="6089" y="4132"/>
                    <a:pt x="5103" y="5103"/>
                    <a:pt x="3886" y="5103"/>
                  </a:cubicBezTo>
                  <a:cubicBezTo>
                    <a:pt x="1943" y="5103"/>
                    <a:pt x="972" y="2740"/>
                    <a:pt x="2349" y="1363"/>
                  </a:cubicBezTo>
                  <a:cubicBezTo>
                    <a:pt x="2795" y="918"/>
                    <a:pt x="3344" y="718"/>
                    <a:pt x="3882" y="718"/>
                  </a:cubicBezTo>
                  <a:close/>
                  <a:moveTo>
                    <a:pt x="3912" y="0"/>
                  </a:moveTo>
                  <a:cubicBezTo>
                    <a:pt x="3903" y="0"/>
                    <a:pt x="3895" y="0"/>
                    <a:pt x="3886" y="1"/>
                  </a:cubicBezTo>
                  <a:cubicBezTo>
                    <a:pt x="1291" y="1"/>
                    <a:pt x="1" y="3146"/>
                    <a:pt x="1842" y="4973"/>
                  </a:cubicBezTo>
                  <a:cubicBezTo>
                    <a:pt x="2433" y="5568"/>
                    <a:pt x="3162" y="5834"/>
                    <a:pt x="3877" y="5834"/>
                  </a:cubicBezTo>
                  <a:cubicBezTo>
                    <a:pt x="5374" y="5834"/>
                    <a:pt x="6814" y="4670"/>
                    <a:pt x="6814" y="2914"/>
                  </a:cubicBezTo>
                  <a:cubicBezTo>
                    <a:pt x="6814" y="1314"/>
                    <a:pt x="5509" y="0"/>
                    <a:pt x="39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25" name="Google Shape;625;p37"/>
            <p:cNvSpPr/>
            <p:nvPr/>
          </p:nvSpPr>
          <p:spPr>
            <a:xfrm flipH="1">
              <a:off x="5109078" y="929116"/>
              <a:ext cx="642577" cy="231154"/>
            </a:xfrm>
            <a:custGeom>
              <a:avLst/>
              <a:gdLst/>
              <a:ahLst/>
              <a:cxnLst/>
              <a:rect l="l" t="t" r="r" b="b"/>
              <a:pathLst>
                <a:path w="6794" h="2444" extrusionOk="0">
                  <a:moveTo>
                    <a:pt x="1372" y="0"/>
                  </a:moveTo>
                  <a:cubicBezTo>
                    <a:pt x="792" y="0"/>
                    <a:pt x="314" y="464"/>
                    <a:pt x="314" y="1044"/>
                  </a:cubicBezTo>
                  <a:cubicBezTo>
                    <a:pt x="314" y="1218"/>
                    <a:pt x="357" y="1377"/>
                    <a:pt x="430" y="1537"/>
                  </a:cubicBezTo>
                  <a:lnTo>
                    <a:pt x="97" y="2160"/>
                  </a:lnTo>
                  <a:cubicBezTo>
                    <a:pt x="1" y="2292"/>
                    <a:pt x="112" y="2443"/>
                    <a:pt x="244" y="2443"/>
                  </a:cubicBezTo>
                  <a:cubicBezTo>
                    <a:pt x="272" y="2443"/>
                    <a:pt x="301" y="2436"/>
                    <a:pt x="328" y="2421"/>
                  </a:cubicBezTo>
                  <a:lnTo>
                    <a:pt x="1155" y="2073"/>
                  </a:lnTo>
                  <a:cubicBezTo>
                    <a:pt x="1213" y="2088"/>
                    <a:pt x="1285" y="2088"/>
                    <a:pt x="1372" y="2088"/>
                  </a:cubicBezTo>
                  <a:lnTo>
                    <a:pt x="5735" y="2088"/>
                  </a:lnTo>
                  <a:cubicBezTo>
                    <a:pt x="6315" y="2088"/>
                    <a:pt x="6794" y="1624"/>
                    <a:pt x="6794" y="1044"/>
                  </a:cubicBezTo>
                  <a:cubicBezTo>
                    <a:pt x="6794" y="464"/>
                    <a:pt x="6315" y="0"/>
                    <a:pt x="57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26" name="Google Shape;626;p37"/>
            <p:cNvSpPr/>
            <p:nvPr/>
          </p:nvSpPr>
          <p:spPr>
            <a:xfrm rot="2700000">
              <a:off x="5523179" y="3258927"/>
              <a:ext cx="154764" cy="154852"/>
            </a:xfrm>
            <a:custGeom>
              <a:avLst/>
              <a:gdLst/>
              <a:ahLst/>
              <a:cxnLst/>
              <a:rect l="l" t="t" r="r" b="b"/>
              <a:pathLst>
                <a:path w="1769" h="1770" extrusionOk="0">
                  <a:moveTo>
                    <a:pt x="681" y="1"/>
                  </a:moveTo>
                  <a:lnTo>
                    <a:pt x="681" y="668"/>
                  </a:lnTo>
                  <a:lnTo>
                    <a:pt x="0" y="668"/>
                  </a:lnTo>
                  <a:lnTo>
                    <a:pt x="0" y="1088"/>
                  </a:lnTo>
                  <a:lnTo>
                    <a:pt x="681" y="1088"/>
                  </a:lnTo>
                  <a:lnTo>
                    <a:pt x="681" y="1769"/>
                  </a:lnTo>
                  <a:lnTo>
                    <a:pt x="1102" y="1769"/>
                  </a:lnTo>
                  <a:lnTo>
                    <a:pt x="1102" y="1088"/>
                  </a:lnTo>
                  <a:lnTo>
                    <a:pt x="1769" y="1088"/>
                  </a:lnTo>
                  <a:lnTo>
                    <a:pt x="1769" y="668"/>
                  </a:lnTo>
                  <a:lnTo>
                    <a:pt x="1102" y="668"/>
                  </a:lnTo>
                  <a:lnTo>
                    <a:pt x="110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27" name="Google Shape;627;p37"/>
            <p:cNvSpPr/>
            <p:nvPr/>
          </p:nvSpPr>
          <p:spPr>
            <a:xfrm>
              <a:off x="7064454" y="3163620"/>
              <a:ext cx="350269" cy="345486"/>
            </a:xfrm>
            <a:custGeom>
              <a:avLst/>
              <a:gdLst/>
              <a:ahLst/>
              <a:cxnLst/>
              <a:rect l="l" t="t" r="r" b="b"/>
              <a:pathLst>
                <a:path w="4248" h="4190" extrusionOk="0">
                  <a:moveTo>
                    <a:pt x="2119" y="1113"/>
                  </a:moveTo>
                  <a:cubicBezTo>
                    <a:pt x="2620" y="1113"/>
                    <a:pt x="3102" y="1505"/>
                    <a:pt x="3102" y="2102"/>
                  </a:cubicBezTo>
                  <a:cubicBezTo>
                    <a:pt x="3102" y="2638"/>
                    <a:pt x="2667" y="3073"/>
                    <a:pt x="2131" y="3073"/>
                  </a:cubicBezTo>
                  <a:cubicBezTo>
                    <a:pt x="1247" y="3073"/>
                    <a:pt x="812" y="2015"/>
                    <a:pt x="1435" y="1406"/>
                  </a:cubicBezTo>
                  <a:cubicBezTo>
                    <a:pt x="1633" y="1204"/>
                    <a:pt x="1878" y="1113"/>
                    <a:pt x="2119" y="1113"/>
                  </a:cubicBezTo>
                  <a:close/>
                  <a:moveTo>
                    <a:pt x="1522" y="0"/>
                  </a:moveTo>
                  <a:lnTo>
                    <a:pt x="1522" y="362"/>
                  </a:lnTo>
                  <a:cubicBezTo>
                    <a:pt x="1522" y="464"/>
                    <a:pt x="1464" y="565"/>
                    <a:pt x="1377" y="609"/>
                  </a:cubicBezTo>
                  <a:cubicBezTo>
                    <a:pt x="1319" y="638"/>
                    <a:pt x="1261" y="667"/>
                    <a:pt x="1218" y="696"/>
                  </a:cubicBezTo>
                  <a:cubicBezTo>
                    <a:pt x="1169" y="728"/>
                    <a:pt x="1111" y="747"/>
                    <a:pt x="1052" y="747"/>
                  </a:cubicBezTo>
                  <a:cubicBezTo>
                    <a:pt x="1005" y="747"/>
                    <a:pt x="958" y="736"/>
                    <a:pt x="913" y="710"/>
                  </a:cubicBezTo>
                  <a:lnTo>
                    <a:pt x="609" y="522"/>
                  </a:lnTo>
                  <a:lnTo>
                    <a:pt x="0" y="1566"/>
                  </a:lnTo>
                  <a:lnTo>
                    <a:pt x="319" y="1740"/>
                  </a:lnTo>
                  <a:cubicBezTo>
                    <a:pt x="421" y="1798"/>
                    <a:pt x="464" y="1899"/>
                    <a:pt x="464" y="2001"/>
                  </a:cubicBezTo>
                  <a:lnTo>
                    <a:pt x="464" y="2087"/>
                  </a:lnTo>
                  <a:lnTo>
                    <a:pt x="464" y="2189"/>
                  </a:lnTo>
                  <a:cubicBezTo>
                    <a:pt x="464" y="2290"/>
                    <a:pt x="421" y="2392"/>
                    <a:pt x="319" y="2450"/>
                  </a:cubicBezTo>
                  <a:lnTo>
                    <a:pt x="0" y="2624"/>
                  </a:lnTo>
                  <a:lnTo>
                    <a:pt x="609" y="3653"/>
                  </a:lnTo>
                  <a:lnTo>
                    <a:pt x="913" y="3479"/>
                  </a:lnTo>
                  <a:cubicBezTo>
                    <a:pt x="958" y="3454"/>
                    <a:pt x="1005" y="3442"/>
                    <a:pt x="1052" y="3442"/>
                  </a:cubicBezTo>
                  <a:cubicBezTo>
                    <a:pt x="1111" y="3442"/>
                    <a:pt x="1169" y="3461"/>
                    <a:pt x="1218" y="3494"/>
                  </a:cubicBezTo>
                  <a:cubicBezTo>
                    <a:pt x="1261" y="3523"/>
                    <a:pt x="1319" y="3552"/>
                    <a:pt x="1377" y="3581"/>
                  </a:cubicBezTo>
                  <a:cubicBezTo>
                    <a:pt x="1464" y="3624"/>
                    <a:pt x="1522" y="3726"/>
                    <a:pt x="1522" y="3827"/>
                  </a:cubicBezTo>
                  <a:lnTo>
                    <a:pt x="1522" y="4189"/>
                  </a:lnTo>
                  <a:lnTo>
                    <a:pt x="2725" y="4189"/>
                  </a:lnTo>
                  <a:lnTo>
                    <a:pt x="2725" y="3827"/>
                  </a:lnTo>
                  <a:cubicBezTo>
                    <a:pt x="2725" y="3726"/>
                    <a:pt x="2783" y="3624"/>
                    <a:pt x="2885" y="3581"/>
                  </a:cubicBezTo>
                  <a:cubicBezTo>
                    <a:pt x="2928" y="3552"/>
                    <a:pt x="2986" y="3523"/>
                    <a:pt x="3030" y="3494"/>
                  </a:cubicBezTo>
                  <a:cubicBezTo>
                    <a:pt x="3079" y="3461"/>
                    <a:pt x="3137" y="3442"/>
                    <a:pt x="3196" y="3442"/>
                  </a:cubicBezTo>
                  <a:cubicBezTo>
                    <a:pt x="3242" y="3442"/>
                    <a:pt x="3290" y="3454"/>
                    <a:pt x="3334" y="3479"/>
                  </a:cubicBezTo>
                  <a:lnTo>
                    <a:pt x="3653" y="3653"/>
                  </a:lnTo>
                  <a:lnTo>
                    <a:pt x="4247" y="2624"/>
                  </a:lnTo>
                  <a:lnTo>
                    <a:pt x="3928" y="2450"/>
                  </a:lnTo>
                  <a:cubicBezTo>
                    <a:pt x="3827" y="2392"/>
                    <a:pt x="3784" y="2290"/>
                    <a:pt x="3784" y="2189"/>
                  </a:cubicBezTo>
                  <a:lnTo>
                    <a:pt x="3784" y="2102"/>
                  </a:lnTo>
                  <a:lnTo>
                    <a:pt x="3784" y="2001"/>
                  </a:lnTo>
                  <a:cubicBezTo>
                    <a:pt x="3784" y="1899"/>
                    <a:pt x="3827" y="1798"/>
                    <a:pt x="3928" y="1740"/>
                  </a:cubicBezTo>
                  <a:lnTo>
                    <a:pt x="4247" y="1566"/>
                  </a:lnTo>
                  <a:lnTo>
                    <a:pt x="3653" y="522"/>
                  </a:lnTo>
                  <a:lnTo>
                    <a:pt x="3334" y="710"/>
                  </a:lnTo>
                  <a:cubicBezTo>
                    <a:pt x="3290" y="736"/>
                    <a:pt x="3242" y="747"/>
                    <a:pt x="3196" y="747"/>
                  </a:cubicBezTo>
                  <a:cubicBezTo>
                    <a:pt x="3137" y="747"/>
                    <a:pt x="3079" y="728"/>
                    <a:pt x="3030" y="696"/>
                  </a:cubicBezTo>
                  <a:cubicBezTo>
                    <a:pt x="2986" y="667"/>
                    <a:pt x="2928" y="638"/>
                    <a:pt x="2885" y="609"/>
                  </a:cubicBezTo>
                  <a:cubicBezTo>
                    <a:pt x="2783" y="565"/>
                    <a:pt x="2725" y="464"/>
                    <a:pt x="2725" y="362"/>
                  </a:cubicBezTo>
                  <a:lnTo>
                    <a:pt x="2725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132" name="그림 1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7420" y="6420661"/>
            <a:ext cx="1847850" cy="39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717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Healthcare Center Website by Slidesgo">
  <a:themeElements>
    <a:clrScheme name="Simple Light">
      <a:dk1>
        <a:srgbClr val="2F4A8A"/>
      </a:dk1>
      <a:lt1>
        <a:srgbClr val="FFFFFF"/>
      </a:lt1>
      <a:dk2>
        <a:srgbClr val="666666"/>
      </a:dk2>
      <a:lt2>
        <a:srgbClr val="4869B1"/>
      </a:lt2>
      <a:accent1>
        <a:srgbClr val="7EACEC"/>
      </a:accent1>
      <a:accent2>
        <a:srgbClr val="C3D9FB"/>
      </a:accent2>
      <a:accent3>
        <a:srgbClr val="90D1CB"/>
      </a:accent3>
      <a:accent4>
        <a:srgbClr val="AFDCDD"/>
      </a:accent4>
      <a:accent5>
        <a:srgbClr val="F8DBC4"/>
      </a:accent5>
      <a:accent6>
        <a:srgbClr val="FFB172"/>
      </a:accent6>
      <a:hlink>
        <a:srgbClr val="2F4A8A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Healthcare Center Website by Slidesgo">
  <a:themeElements>
    <a:clrScheme name="Simple Light">
      <a:dk1>
        <a:srgbClr val="2F4A8A"/>
      </a:dk1>
      <a:lt1>
        <a:srgbClr val="FFFFFF"/>
      </a:lt1>
      <a:dk2>
        <a:srgbClr val="666666"/>
      </a:dk2>
      <a:lt2>
        <a:srgbClr val="4869B1"/>
      </a:lt2>
      <a:accent1>
        <a:srgbClr val="7EACEC"/>
      </a:accent1>
      <a:accent2>
        <a:srgbClr val="C3D9FB"/>
      </a:accent2>
      <a:accent3>
        <a:srgbClr val="90D1CB"/>
      </a:accent3>
      <a:accent4>
        <a:srgbClr val="AFDCDD"/>
      </a:accent4>
      <a:accent5>
        <a:srgbClr val="F8DBC4"/>
      </a:accent5>
      <a:accent6>
        <a:srgbClr val="FFB172"/>
      </a:accent6>
      <a:hlink>
        <a:srgbClr val="2F4A8A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3_Healthcare Center Website by Slidesgo">
  <a:themeElements>
    <a:clrScheme name="Simple Light">
      <a:dk1>
        <a:srgbClr val="2F4A8A"/>
      </a:dk1>
      <a:lt1>
        <a:srgbClr val="FFFFFF"/>
      </a:lt1>
      <a:dk2>
        <a:srgbClr val="666666"/>
      </a:dk2>
      <a:lt2>
        <a:srgbClr val="4869B1"/>
      </a:lt2>
      <a:accent1>
        <a:srgbClr val="7EACEC"/>
      </a:accent1>
      <a:accent2>
        <a:srgbClr val="C3D9FB"/>
      </a:accent2>
      <a:accent3>
        <a:srgbClr val="90D1CB"/>
      </a:accent3>
      <a:accent4>
        <a:srgbClr val="AFDCDD"/>
      </a:accent4>
      <a:accent5>
        <a:srgbClr val="F8DBC4"/>
      </a:accent5>
      <a:accent6>
        <a:srgbClr val="FFB172"/>
      </a:accent6>
      <a:hlink>
        <a:srgbClr val="2F4A8A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4_Healthcare Center Website by Slidesgo">
  <a:themeElements>
    <a:clrScheme name="Simple Light">
      <a:dk1>
        <a:srgbClr val="2F4A8A"/>
      </a:dk1>
      <a:lt1>
        <a:srgbClr val="FFFFFF"/>
      </a:lt1>
      <a:dk2>
        <a:srgbClr val="666666"/>
      </a:dk2>
      <a:lt2>
        <a:srgbClr val="4869B1"/>
      </a:lt2>
      <a:accent1>
        <a:srgbClr val="7EACEC"/>
      </a:accent1>
      <a:accent2>
        <a:srgbClr val="C3D9FB"/>
      </a:accent2>
      <a:accent3>
        <a:srgbClr val="90D1CB"/>
      </a:accent3>
      <a:accent4>
        <a:srgbClr val="AFDCDD"/>
      </a:accent4>
      <a:accent5>
        <a:srgbClr val="F8DBC4"/>
      </a:accent5>
      <a:accent6>
        <a:srgbClr val="FFB172"/>
      </a:accent6>
      <a:hlink>
        <a:srgbClr val="2F4A8A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2117</TotalTime>
  <Words>288</Words>
  <Application>Microsoft Office PowerPoint</Application>
  <PresentationFormat>와이드스크린</PresentationFormat>
  <Paragraphs>63</Paragraphs>
  <Slides>18</Slides>
  <Notes>18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5</vt:i4>
      </vt:variant>
      <vt:variant>
        <vt:lpstr>슬라이드 제목</vt:lpstr>
      </vt:variant>
      <vt:variant>
        <vt:i4>18</vt:i4>
      </vt:variant>
    </vt:vector>
  </HeadingPairs>
  <TitlesOfParts>
    <vt:vector size="32" baseType="lpstr">
      <vt:lpstr>넥슨Lv1고딕 Low OTF Bold</vt:lpstr>
      <vt:lpstr>Arial</vt:lpstr>
      <vt:lpstr>맑은 고딕</vt:lpstr>
      <vt:lpstr>Alata</vt:lpstr>
      <vt:lpstr>넥슨Lv1고딕 OTF</vt:lpstr>
      <vt:lpstr>Roboto Condensed Light</vt:lpstr>
      <vt:lpstr>넥슨Lv1고딕 OTF Bold</vt:lpstr>
      <vt:lpstr>Anaheim</vt:lpstr>
      <vt:lpstr>Montserrat</vt:lpstr>
      <vt:lpstr>Healthcare Center Website by Slidesgo</vt:lpstr>
      <vt:lpstr>디자인 사용자 지정</vt:lpstr>
      <vt:lpstr>1_Healthcare Center Website by Slidesgo</vt:lpstr>
      <vt:lpstr>3_Healthcare Center Website by Slidesgo</vt:lpstr>
      <vt:lpstr>4_Healthcare Center Website by Slidesgo</vt:lpstr>
      <vt:lpstr>블록체인 의료 플랫폼 클라우드 이전</vt:lpstr>
      <vt:lpstr>1. 프로젝트 개요</vt:lpstr>
      <vt:lpstr>프로젝트 개요</vt:lpstr>
      <vt:lpstr>1. 프로젝트 개요</vt:lpstr>
      <vt:lpstr>클라우드 설계</vt:lpstr>
      <vt:lpstr>2.1 정책 수립</vt:lpstr>
      <vt:lpstr>2.1.1 정책 수립 1원칙</vt:lpstr>
      <vt:lpstr>2.1.2 정책 수립 가이드 4종</vt:lpstr>
      <vt:lpstr>클라우드 취약점 진단</vt:lpstr>
      <vt:lpstr>3.1 취약점 진단</vt:lpstr>
      <vt:lpstr>3.1.1 모의해킹</vt:lpstr>
      <vt:lpstr>3.2 명세서 작성</vt:lpstr>
      <vt:lpstr>3.3 대응방안</vt:lpstr>
      <vt:lpstr>결과 보고서 작성</vt:lpstr>
      <vt:lpstr>4.1 보고서 내용물</vt:lpstr>
      <vt:lpstr>4.2 프로젝트 수행 절차 및 방법</vt:lpstr>
      <vt:lpstr>Q&amp;A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HEALTHCARE CENTER WEBSITE</dc:title>
  <dc:creator>user</dc:creator>
  <cp:lastModifiedBy>user</cp:lastModifiedBy>
  <cp:revision>84</cp:revision>
  <dcterms:created xsi:type="dcterms:W3CDTF">2021-10-20T01:15:44Z</dcterms:created>
  <dcterms:modified xsi:type="dcterms:W3CDTF">2021-10-30T00:15:30Z</dcterms:modified>
</cp:coreProperties>
</file>